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6.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7.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4229" r:id="rId2"/>
    <p:sldMasterId id="2147484285" r:id="rId3"/>
    <p:sldMasterId id="2147484316" r:id="rId4"/>
    <p:sldMasterId id="2147484373" r:id="rId5"/>
    <p:sldMasterId id="2147484419" r:id="rId6"/>
    <p:sldMasterId id="2147484562" r:id="rId7"/>
    <p:sldMasterId id="2147484687" r:id="rId8"/>
  </p:sldMasterIdLst>
  <p:notesMasterIdLst>
    <p:notesMasterId r:id="rId51"/>
  </p:notesMasterIdLst>
  <p:sldIdLst>
    <p:sldId id="256" r:id="rId9"/>
    <p:sldId id="290" r:id="rId10"/>
    <p:sldId id="343" r:id="rId11"/>
    <p:sldId id="2142532094" r:id="rId12"/>
    <p:sldId id="2142532045" r:id="rId13"/>
    <p:sldId id="2142532003" r:id="rId14"/>
    <p:sldId id="2142532006" r:id="rId15"/>
    <p:sldId id="2142532321" r:id="rId16"/>
    <p:sldId id="2142532322" r:id="rId17"/>
    <p:sldId id="9849" r:id="rId18"/>
    <p:sldId id="2142531993" r:id="rId19"/>
    <p:sldId id="2142531994" r:id="rId20"/>
    <p:sldId id="2142532010" r:id="rId21"/>
    <p:sldId id="2142531995" r:id="rId22"/>
    <p:sldId id="9847" r:id="rId23"/>
    <p:sldId id="2142531997" r:id="rId24"/>
    <p:sldId id="2142531999" r:id="rId25"/>
    <p:sldId id="2142532310" r:id="rId26"/>
    <p:sldId id="2142532016" r:id="rId27"/>
    <p:sldId id="2142532309" r:id="rId28"/>
    <p:sldId id="2142532285" r:id="rId29"/>
    <p:sldId id="2142532304" r:id="rId30"/>
    <p:sldId id="2142532313" r:id="rId31"/>
    <p:sldId id="2142532320" r:id="rId32"/>
    <p:sldId id="2142532318" r:id="rId33"/>
    <p:sldId id="2142532317" r:id="rId34"/>
    <p:sldId id="2142532306" r:id="rId35"/>
    <p:sldId id="2142532319" r:id="rId36"/>
    <p:sldId id="2142532311" r:id="rId37"/>
    <p:sldId id="2142532305" r:id="rId38"/>
    <p:sldId id="2142532286" r:id="rId39"/>
    <p:sldId id="2142532288" r:id="rId40"/>
    <p:sldId id="2142532290" r:id="rId41"/>
    <p:sldId id="2142532316" r:id="rId42"/>
    <p:sldId id="2142532314" r:id="rId43"/>
    <p:sldId id="2142532315" r:id="rId44"/>
    <p:sldId id="2142532297" r:id="rId45"/>
    <p:sldId id="2142532323" r:id="rId46"/>
    <p:sldId id="289" r:id="rId47"/>
    <p:sldId id="2142532012" r:id="rId48"/>
    <p:sldId id="141168636" r:id="rId49"/>
    <p:sldId id="2142532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1"/>
    <p:restoredTop sz="84821"/>
  </p:normalViewPr>
  <p:slideViewPr>
    <p:cSldViewPr snapToGrid="0" snapToObjects="1">
      <p:cViewPr varScale="1">
        <p:scale>
          <a:sx n="114" d="100"/>
          <a:sy n="114" d="100"/>
        </p:scale>
        <p:origin x="17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solidFill>
            <a:ln>
              <a:solidFill>
                <a:schemeClr val="tx2">
                  <a:lumMod val="75000"/>
                </a:schemeClr>
              </a:solidFill>
            </a:ln>
          </c:spPr>
          <c:dPt>
            <c:idx val="0"/>
            <c:bubble3D val="0"/>
            <c:spPr>
              <a:solidFill>
                <a:schemeClr val="bg1"/>
              </a:solidFill>
              <a:ln w="19050">
                <a:solidFill>
                  <a:schemeClr val="tx2">
                    <a:lumMod val="75000"/>
                  </a:schemeClr>
                </a:solidFill>
              </a:ln>
              <a:effectLst/>
            </c:spPr>
            <c:extLst>
              <c:ext xmlns:c16="http://schemas.microsoft.com/office/drawing/2014/chart" uri="{C3380CC4-5D6E-409C-BE32-E72D297353CC}">
                <c16:uniqueId val="{00000001-9AFB-444F-8342-CFA3B8024527}"/>
              </c:ext>
            </c:extLst>
          </c:dPt>
          <c:dPt>
            <c:idx val="1"/>
            <c:bubble3D val="0"/>
            <c:spPr>
              <a:solidFill>
                <a:schemeClr val="bg1"/>
              </a:solidFill>
              <a:ln w="19050">
                <a:solidFill>
                  <a:schemeClr val="tx2">
                    <a:lumMod val="75000"/>
                  </a:schemeClr>
                </a:solidFill>
              </a:ln>
              <a:effectLst/>
            </c:spPr>
            <c:extLst>
              <c:ext xmlns:c16="http://schemas.microsoft.com/office/drawing/2014/chart" uri="{C3380CC4-5D6E-409C-BE32-E72D297353CC}">
                <c16:uniqueId val="{00000005-9AFB-444F-8342-CFA3B8024527}"/>
              </c:ext>
            </c:extLst>
          </c:dPt>
          <c:dPt>
            <c:idx val="2"/>
            <c:bubble3D val="0"/>
            <c:spPr>
              <a:solidFill>
                <a:schemeClr val="bg1"/>
              </a:solidFill>
              <a:ln w="19050">
                <a:solidFill>
                  <a:schemeClr val="tx2">
                    <a:lumMod val="75000"/>
                  </a:schemeClr>
                </a:solidFill>
              </a:ln>
              <a:effectLst/>
            </c:spPr>
            <c:extLst>
              <c:ext xmlns:c16="http://schemas.microsoft.com/office/drawing/2014/chart" uri="{C3380CC4-5D6E-409C-BE32-E72D297353CC}">
                <c16:uniqueId val="{00000004-9AFB-444F-8342-CFA3B8024527}"/>
              </c:ext>
            </c:extLst>
          </c:dPt>
          <c:dPt>
            <c:idx val="3"/>
            <c:bubble3D val="0"/>
            <c:spPr>
              <a:solidFill>
                <a:schemeClr val="bg1"/>
              </a:solidFill>
              <a:ln w="19050">
                <a:solidFill>
                  <a:schemeClr val="tx2">
                    <a:lumMod val="75000"/>
                  </a:schemeClr>
                </a:solidFill>
              </a:ln>
              <a:effectLst/>
            </c:spPr>
            <c:extLst>
              <c:ext xmlns:c16="http://schemas.microsoft.com/office/drawing/2014/chart" uri="{C3380CC4-5D6E-409C-BE32-E72D297353CC}">
                <c16:uniqueId val="{00000003-9AFB-444F-8342-CFA3B8024527}"/>
              </c:ext>
            </c:extLst>
          </c:dPt>
          <c:dPt>
            <c:idx val="4"/>
            <c:bubble3D val="0"/>
            <c:spPr>
              <a:solidFill>
                <a:schemeClr val="bg1"/>
              </a:solidFill>
              <a:ln w="19050">
                <a:solidFill>
                  <a:schemeClr val="tx2">
                    <a:lumMod val="75000"/>
                  </a:schemeClr>
                </a:solidFill>
              </a:ln>
              <a:effectLst/>
            </c:spPr>
            <c:extLst>
              <c:ext xmlns:c16="http://schemas.microsoft.com/office/drawing/2014/chart" uri="{C3380CC4-5D6E-409C-BE32-E72D297353CC}">
                <c16:uniqueId val="{00000002-9AFB-444F-8342-CFA3B8024527}"/>
              </c:ext>
            </c:extLst>
          </c:dPt>
          <c:cat>
            <c:strRef>
              <c:f>Sheet1!$A$2:$A$6</c:f>
              <c:strCache>
                <c:ptCount val="5"/>
                <c:pt idx="0">
                  <c:v> </c:v>
                </c:pt>
                <c:pt idx="1">
                  <c:v> </c:v>
                </c:pt>
                <c:pt idx="3">
                  <c:v> </c:v>
                </c:pt>
                <c:pt idx="4">
                  <c:v> </c:v>
                </c:pt>
              </c:strCache>
            </c:strRef>
          </c:cat>
          <c:val>
            <c:numRef>
              <c:f>Sheet1!$B$2:$B$6</c:f>
              <c:numCache>
                <c:formatCode>General</c:formatCode>
                <c:ptCount val="5"/>
                <c:pt idx="0">
                  <c:v>20</c:v>
                </c:pt>
                <c:pt idx="1">
                  <c:v>20</c:v>
                </c:pt>
                <c:pt idx="2">
                  <c:v>20</c:v>
                </c:pt>
                <c:pt idx="3">
                  <c:v>20</c:v>
                </c:pt>
                <c:pt idx="4">
                  <c:v>20</c:v>
                </c:pt>
              </c:numCache>
            </c:numRef>
          </c:val>
          <c:extLst>
            <c:ext xmlns:c16="http://schemas.microsoft.com/office/drawing/2014/chart" uri="{C3380CC4-5D6E-409C-BE32-E72D297353CC}">
              <c16:uniqueId val="{00000000-9AFB-444F-8342-CFA3B802452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0.6338</cdr:x>
      <cdr:y>0.51579</cdr:y>
    </cdr:from>
    <cdr:to>
      <cdr:x>0.79161</cdr:x>
      <cdr:y>0.66642</cdr:y>
    </cdr:to>
    <cdr:sp macro="" textlink="">
      <cdr:nvSpPr>
        <cdr:cNvPr id="3" name="TextBox 2">
          <a:extLst xmlns:a="http://schemas.openxmlformats.org/drawingml/2006/main">
            <a:ext uri="{FF2B5EF4-FFF2-40B4-BE49-F238E27FC236}">
              <a16:creationId xmlns:a16="http://schemas.microsoft.com/office/drawing/2014/main" id="{F7C3F6C1-5FB5-A145-91AA-8FA911FD9481}"/>
            </a:ext>
          </a:extLst>
        </cdr:cNvPr>
        <cdr:cNvSpPr txBox="1"/>
      </cdr:nvSpPr>
      <cdr:spPr>
        <a:xfrm xmlns:a="http://schemas.openxmlformats.org/drawingml/2006/main">
          <a:off x="3242181" y="1896922"/>
          <a:ext cx="807270" cy="553996"/>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none" lIns="45719" tIns="45719" rIns="45719" bIns="45719" numCol="1" spcCol="38100" rtlCol="0" anchor="t">
          <a:spAutoFit/>
        </a:bodyPr>
        <a:lstStyle xmlns:a="http://schemas.openxmlformats.org/drawingml/2006/main">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a:lstStyle>
        <a:p xmlns:a="http://schemas.openxmlformats.org/drawingml/2006/main">
          <a:pPr marL="0" marR="0" indent="0" algn="ctr" defTabSz="685800" rtl="0" fontAlgn="auto" latinLnBrk="0" hangingPunct="0">
            <a:lnSpc>
              <a:spcPct val="100000"/>
            </a:lnSpc>
            <a:spcBef>
              <a:spcPts val="0"/>
            </a:spcBef>
            <a:spcAft>
              <a:spcPts val="0"/>
            </a:spcAft>
            <a:buClrTx/>
            <a:buSzTx/>
            <a:buFontTx/>
            <a:buNone/>
            <a:tabLst/>
          </a:pPr>
          <a:r>
            <a:rPr lang="en-US" sz="1000" b="1" i="1" dirty="0">
              <a:solidFill>
                <a:schemeClr val="tx2"/>
              </a:solidFill>
              <a:latin typeface="IBM Plex Sans Medium"/>
              <a:ea typeface="IBM Plex Sans"/>
              <a:cs typeface="IBM Plex Sans Medium"/>
              <a:sym typeface="IBM Plex Sans"/>
            </a:rPr>
            <a:t>Project Zeno</a:t>
          </a:r>
        </a:p>
        <a:p xmlns:a="http://schemas.openxmlformats.org/drawingml/2006/main">
          <a:pPr marL="0" marR="0" indent="0" algn="ctr" defTabSz="685800" rtl="0" fontAlgn="auto" latinLnBrk="0" hangingPunct="0">
            <a:lnSpc>
              <a:spcPct val="100000"/>
            </a:lnSpc>
            <a:spcBef>
              <a:spcPts val="0"/>
            </a:spcBef>
            <a:spcAft>
              <a:spcPts val="0"/>
            </a:spcAft>
            <a:buClrTx/>
            <a:buSzTx/>
            <a:buFontTx/>
            <a:buNone/>
            <a:tabLst/>
          </a:pPr>
          <a:r>
            <a:rPr lang="en-US" sz="1000" b="1" i="1" dirty="0">
              <a:solidFill>
                <a:schemeClr val="tx2"/>
              </a:solidFill>
              <a:latin typeface="IBM Plex Sans Medium"/>
              <a:ea typeface="IBM Plex Sans"/>
              <a:cs typeface="IBM Plex Sans Medium"/>
              <a:sym typeface="IBM Plex Sans"/>
            </a:rPr>
            <a:t>Coming</a:t>
          </a:r>
        </a:p>
        <a:p xmlns:a="http://schemas.openxmlformats.org/drawingml/2006/main">
          <a:pPr marL="0" marR="0" indent="0" algn="ctr" defTabSz="685800" rtl="0" fontAlgn="auto" latinLnBrk="0" hangingPunct="0">
            <a:lnSpc>
              <a:spcPct val="100000"/>
            </a:lnSpc>
            <a:spcBef>
              <a:spcPts val="0"/>
            </a:spcBef>
            <a:spcAft>
              <a:spcPts val="0"/>
            </a:spcAft>
            <a:buClrTx/>
            <a:buSzTx/>
            <a:buFontTx/>
            <a:buNone/>
            <a:tabLst/>
          </a:pPr>
          <a:r>
            <a:rPr lang="en-US" sz="1000" b="1" i="1" dirty="0">
              <a:solidFill>
                <a:schemeClr val="tx2"/>
              </a:solidFill>
              <a:latin typeface="IBM Plex Sans Medium"/>
              <a:ea typeface="IBM Plex Sans"/>
              <a:cs typeface="IBM Plex Sans Medium"/>
              <a:sym typeface="IBM Plex Sans"/>
            </a:rPr>
            <a:t>Soon</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E1FD3-6CD3-334E-A58D-F2EA91C50A5B}" type="datetimeFigureOut">
              <a:rPr lang="en-US" smtClean="0"/>
              <a:t>3/31/20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43491-CB2A-F242-92A2-7AF2A2308341}" type="slidenum">
              <a:rPr lang="en-US" smtClean="0"/>
              <a:t>‹#›</a:t>
            </a:fld>
            <a:endParaRPr lang="en-US"/>
          </a:p>
        </p:txBody>
      </p:sp>
    </p:spTree>
    <p:extLst>
      <p:ext uri="{BB962C8B-B14F-4D97-AF65-F5344CB8AC3E}">
        <p14:creationId xmlns:p14="http://schemas.microsoft.com/office/powerpoint/2010/main" val="116060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ibm.seismic.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1</a:t>
            </a:fld>
            <a:endParaRPr lang="en-US"/>
          </a:p>
        </p:txBody>
      </p:sp>
    </p:spTree>
    <p:extLst>
      <p:ext uri="{BB962C8B-B14F-4D97-AF65-F5344CB8AC3E}">
        <p14:creationId xmlns:p14="http://schemas.microsoft.com/office/powerpoint/2010/main" val="2244269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22</a:t>
            </a:fld>
            <a:endParaRPr lang="en-US"/>
          </a:p>
        </p:txBody>
      </p:sp>
    </p:spTree>
    <p:extLst>
      <p:ext uri="{BB962C8B-B14F-4D97-AF65-F5344CB8AC3E}">
        <p14:creationId xmlns:p14="http://schemas.microsoft.com/office/powerpoint/2010/main" val="330944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Watson license includes license for CP4D limited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CP4D includes entitlement for </a:t>
            </a:r>
            <a:r>
              <a:rPr lang="en-US" dirty="0" err="1"/>
              <a:t>Portworx</a:t>
            </a:r>
            <a:r>
              <a:rPr lang="en-US" dirty="0"/>
              <a:t> up to 5TB on 8 Workers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licensing required for the </a:t>
            </a:r>
            <a:r>
              <a:rPr lang="en-US" dirty="0" err="1"/>
              <a:t>wbs</a:t>
            </a:r>
            <a:r>
              <a:rPr lang="en-US" dirty="0"/>
              <a:t>, this will come into play for our 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To use any cp4d optional modules, you would require a full cp4d license</a:t>
            </a:r>
          </a:p>
        </p:txBody>
      </p:sp>
      <p:sp>
        <p:nvSpPr>
          <p:cNvPr id="4" name="Slide Number Placeholder 3"/>
          <p:cNvSpPr>
            <a:spLocks noGrp="1"/>
          </p:cNvSpPr>
          <p:nvPr>
            <p:ph type="sldNum" sz="quarter" idx="5"/>
          </p:nvPr>
        </p:nvSpPr>
        <p:spPr/>
        <p:txBody>
          <a:bodyPr/>
          <a:lstStyle/>
          <a:p>
            <a:fld id="{4DF43491-CB2A-F242-92A2-7AF2A2308341}" type="slidenum">
              <a:rPr lang="en-US" smtClean="0"/>
              <a:t>23</a:t>
            </a:fld>
            <a:endParaRPr lang="en-US"/>
          </a:p>
        </p:txBody>
      </p:sp>
    </p:spTree>
    <p:extLst>
      <p:ext uri="{BB962C8B-B14F-4D97-AF65-F5344CB8AC3E}">
        <p14:creationId xmlns:p14="http://schemas.microsoft.com/office/powerpoint/2010/main" val="386956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24</a:t>
            </a:fld>
            <a:endParaRPr lang="en-US"/>
          </a:p>
        </p:txBody>
      </p:sp>
    </p:spTree>
    <p:extLst>
      <p:ext uri="{BB962C8B-B14F-4D97-AF65-F5344CB8AC3E}">
        <p14:creationId xmlns:p14="http://schemas.microsoft.com/office/powerpoint/2010/main" val="274050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Estimating compute is primarily about estimating the number of application nodes needed to support the planned workload. </a:t>
            </a:r>
          </a:p>
          <a:p>
            <a:r>
              <a:rPr lang="en-US" sz="1200" dirty="0"/>
              <a:t>The management infrastructure for the most part is not as variable (Masters / Infra / Storage)</a:t>
            </a:r>
          </a:p>
          <a:p>
            <a:endParaRPr lang="en-US" sz="1200" dirty="0"/>
          </a:p>
          <a:p>
            <a:r>
              <a:rPr lang="en-US" sz="1200" dirty="0"/>
              <a:t>The workload will change depending on the deploy type (dev or ha).   </a:t>
            </a:r>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25</a:t>
            </a:fld>
            <a:endParaRPr lang="en-US"/>
          </a:p>
        </p:txBody>
      </p:sp>
    </p:spTree>
    <p:extLst>
      <p:ext uri="{BB962C8B-B14F-4D97-AF65-F5344CB8AC3E}">
        <p14:creationId xmlns:p14="http://schemas.microsoft.com/office/powerpoint/2010/main" val="665005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estimate the worker nodes, we add up the compute required for each of the individual components + make sure we allow for some amount of overhead (10-15%).  This gives us the required compute needed to run the planned workload.   Once we know how much compute is required, we can lay out the worker node configuration that will most closely meet this requirement without too much overhead.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size the total workload - you have to know the requirements of </a:t>
            </a:r>
            <a:r>
              <a:rPr lang="en-US" sz="1200" u="sng" kern="1200" dirty="0">
                <a:solidFill>
                  <a:schemeClr val="tx1"/>
                </a:solidFill>
                <a:effectLst/>
                <a:latin typeface="+mn-lt"/>
                <a:ea typeface="+mn-ea"/>
                <a:cs typeface="+mn-cs"/>
              </a:rPr>
              <a:t>each </a:t>
            </a:r>
            <a:r>
              <a:rPr lang="en-US" sz="1200" kern="1200" dirty="0">
                <a:solidFill>
                  <a:schemeClr val="tx1"/>
                </a:solidFill>
                <a:effectLst/>
                <a:latin typeface="+mn-lt"/>
                <a:ea typeface="+mn-ea"/>
                <a:cs typeface="+mn-cs"/>
              </a:rPr>
              <a:t>component</a:t>
            </a:r>
          </a:p>
          <a:p>
            <a:r>
              <a:rPr lang="en-US" sz="1200" kern="1200" dirty="0">
                <a:solidFill>
                  <a:schemeClr val="tx1"/>
                </a:solidFill>
                <a:effectLst/>
                <a:latin typeface="+mn-lt"/>
                <a:ea typeface="+mn-ea"/>
                <a:cs typeface="+mn-cs"/>
              </a:rPr>
              <a:t>Cores- how much processing power needed (in Cores or VPCs)</a:t>
            </a:r>
          </a:p>
          <a:p>
            <a:r>
              <a:rPr lang="en-US" sz="1200" kern="1200" dirty="0">
                <a:solidFill>
                  <a:schemeClr val="tx1"/>
                </a:solidFill>
                <a:effectLst/>
                <a:latin typeface="+mn-lt"/>
                <a:ea typeface="+mn-ea"/>
                <a:cs typeface="+mn-cs"/>
              </a:rPr>
              <a:t>Memory - how much memory needed (in GB)</a:t>
            </a:r>
          </a:p>
          <a:p>
            <a:r>
              <a:rPr lang="en-US" sz="1200" kern="1200" dirty="0">
                <a:solidFill>
                  <a:schemeClr val="tx1"/>
                </a:solidFill>
                <a:effectLst/>
                <a:latin typeface="+mn-lt"/>
                <a:ea typeface="+mn-ea"/>
                <a:cs typeface="+mn-cs"/>
              </a:rPr>
              <a:t>Storage - how much storage and what type of storage is needed </a:t>
            </a:r>
          </a:p>
          <a:p>
            <a:r>
              <a:rPr lang="en-US" sz="1200" kern="1200" dirty="0">
                <a:solidFill>
                  <a:schemeClr val="tx1"/>
                </a:solidFill>
                <a:effectLst/>
                <a:latin typeface="+mn-lt"/>
                <a:ea typeface="+mn-ea"/>
                <a:cs typeface="+mn-cs"/>
              </a:rPr>
              <a:t>Worker nodes - minimum and recommended number of worker nodes.  In addition to calculating overall compute needs, this is an additional requirement for some services (like WA and WDS) that require a specific amount of worker nodes as part of their HA story.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26</a:t>
            </a:fld>
            <a:endParaRPr lang="en-US"/>
          </a:p>
        </p:txBody>
      </p:sp>
    </p:spTree>
    <p:extLst>
      <p:ext uri="{BB962C8B-B14F-4D97-AF65-F5344CB8AC3E}">
        <p14:creationId xmlns:p14="http://schemas.microsoft.com/office/powerpoint/2010/main" val="1931352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 compute does not take into consideration load – for that we must use detailed calculators</a:t>
            </a:r>
          </a:p>
          <a:p>
            <a:r>
              <a:rPr lang="en-US" dirty="0"/>
              <a:t>ROM estimates not suitable for prod estimates</a:t>
            </a:r>
          </a:p>
          <a:p>
            <a:r>
              <a:rPr lang="en-US" dirty="0"/>
              <a:t>ROM Compute provides 2 options – with redundancy and no redundancy.  The calculations are the same, however the cores needed for each workload will be less</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27</a:t>
            </a:fld>
            <a:endParaRPr lang="en-US"/>
          </a:p>
        </p:txBody>
      </p:sp>
    </p:spTree>
    <p:extLst>
      <p:ext uri="{BB962C8B-B14F-4D97-AF65-F5344CB8AC3E}">
        <p14:creationId xmlns:p14="http://schemas.microsoft.com/office/powerpoint/2010/main" val="261830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basic process as licensing process, with ROM compute output to a separate sheet</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28</a:t>
            </a:fld>
            <a:endParaRPr lang="en-US"/>
          </a:p>
        </p:txBody>
      </p:sp>
    </p:spTree>
    <p:extLst>
      <p:ext uri="{BB962C8B-B14F-4D97-AF65-F5344CB8AC3E}">
        <p14:creationId xmlns:p14="http://schemas.microsoft.com/office/powerpoint/2010/main" val="396159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 Compute does the math for you.  Displays two options – with and without redundancy and gives you the option to modify estimate based on what the customer may have (size of worker nodes may be smaller for public cloud for example.</a:t>
            </a:r>
          </a:p>
          <a:p>
            <a:endParaRPr lang="en-US" dirty="0"/>
          </a:p>
          <a:p>
            <a:r>
              <a:rPr lang="en-US" dirty="0"/>
              <a:t>Estimate includes everything you need to load the service – # of worker nodes for planned workload +  starter management infrastructure.   LB / Master / Infra nodes, NFS for registry, </a:t>
            </a:r>
            <a:r>
              <a:rPr lang="en-US" dirty="0" err="1"/>
              <a:t>etc</a:t>
            </a:r>
            <a:r>
              <a:rPr lang="en-US" dirty="0"/>
              <a:t> </a:t>
            </a:r>
          </a:p>
          <a:p>
            <a:r>
              <a:rPr lang="en-US" dirty="0"/>
              <a:t>Starter management infra may not be suitable for all customers, but is a good starting point</a:t>
            </a:r>
          </a:p>
          <a:p>
            <a:endParaRPr lang="en-US" dirty="0"/>
          </a:p>
          <a:p>
            <a:r>
              <a:rPr lang="en-US" dirty="0"/>
              <a:t>Option 2 – No  Redundancy  - suitable for sandbox or development environment or for situations when you want to show the smallest possible compute footprint,  </a:t>
            </a:r>
          </a:p>
          <a:p>
            <a:r>
              <a:rPr lang="en-US" dirty="0"/>
              <a:t>Option 1 – With Redundancy – preferred estimate and suitable for everything else including POC, Pilot or Production Estimate</a:t>
            </a:r>
          </a:p>
          <a:p>
            <a:endParaRPr lang="en-US" dirty="0"/>
          </a:p>
          <a:p>
            <a:r>
              <a:rPr lang="en-US" dirty="0"/>
              <a:t>Make sure to double check the selected options.  What you select on sizing sheet will be estimated for compute.  If you select WA and WAVI you will have double the compute.</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29</a:t>
            </a:fld>
            <a:endParaRPr lang="en-US"/>
          </a:p>
        </p:txBody>
      </p:sp>
    </p:spTree>
    <p:extLst>
      <p:ext uri="{BB962C8B-B14F-4D97-AF65-F5344CB8AC3E}">
        <p14:creationId xmlns:p14="http://schemas.microsoft.com/office/powerpoint/2010/main" val="304280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 for our POC, we’ll plan to use Committed Term Licenses and the Compute with Redundancy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careful of using a dev deploy for a </a:t>
            </a:r>
            <a:r>
              <a:rPr lang="en-US" dirty="0" err="1"/>
              <a:t>poc</a:t>
            </a:r>
            <a:r>
              <a:rPr lang="en-US" dirty="0"/>
              <a:t>, may not present the platform in the best light if it has to take an outage and has no redundancy</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30</a:t>
            </a:fld>
            <a:endParaRPr lang="en-US"/>
          </a:p>
        </p:txBody>
      </p:sp>
    </p:spTree>
    <p:extLst>
      <p:ext uri="{BB962C8B-B14F-4D97-AF65-F5344CB8AC3E}">
        <p14:creationId xmlns:p14="http://schemas.microsoft.com/office/powerpoint/2010/main" val="322744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configurations should be done by tech sales only</a:t>
            </a:r>
          </a:p>
          <a:p>
            <a:r>
              <a:rPr lang="en-US" dirty="0"/>
              <a:t>Typically later in the sales cycle when non functional requirements are known</a:t>
            </a:r>
          </a:p>
          <a:p>
            <a:r>
              <a:rPr lang="en-US" dirty="0"/>
              <a:t>Calculator can help with some scenarios, but proceed with caution – garbage in – garbage out.  </a:t>
            </a:r>
          </a:p>
        </p:txBody>
      </p:sp>
      <p:sp>
        <p:nvSpPr>
          <p:cNvPr id="4" name="Slide Number Placeholder 3"/>
          <p:cNvSpPr>
            <a:spLocks noGrp="1"/>
          </p:cNvSpPr>
          <p:nvPr>
            <p:ph type="sldNum" sz="quarter" idx="5"/>
          </p:nvPr>
        </p:nvSpPr>
        <p:spPr/>
        <p:txBody>
          <a:bodyPr/>
          <a:lstStyle/>
          <a:p>
            <a:fld id="{4DF43491-CB2A-F242-92A2-7AF2A2308341}" type="slidenum">
              <a:rPr lang="en-US" smtClean="0"/>
              <a:t>31</a:t>
            </a:fld>
            <a:endParaRPr lang="en-US"/>
          </a:p>
        </p:txBody>
      </p:sp>
    </p:spTree>
    <p:extLst>
      <p:ext uri="{BB962C8B-B14F-4D97-AF65-F5344CB8AC3E}">
        <p14:creationId xmlns:p14="http://schemas.microsoft.com/office/powerpoint/2010/main" val="319404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408867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Multi-tenant Watson Dependent on capabilities of service.   WD does not support this option</a:t>
            </a:r>
          </a:p>
          <a:p>
            <a:r>
              <a:rPr lang="en-US" dirty="0"/>
              <a:t>Watson Assistant &amp; Speech support multi-tenancy </a:t>
            </a:r>
          </a:p>
          <a:p>
            <a:r>
              <a:rPr lang="en-US" dirty="0"/>
              <a:t>WA supports up to 30 instances, each with up to 50 skills each with one helm install (1 license / minimal additional compute)</a:t>
            </a:r>
          </a:p>
          <a:p>
            <a:r>
              <a:rPr lang="en-US" dirty="0"/>
              <a:t>Watson Discovery does not support multi-tenancy with one install.   Customers are limited to separate collections for dev / test / prod.  Since same installation, all users would have same access control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Multi-tenant </a:t>
            </a:r>
            <a:r>
              <a:rPr lang="en-US" dirty="0" err="1"/>
              <a:t>cpd</a:t>
            </a:r>
            <a:endParaRPr lang="en-US" dirty="0"/>
          </a:p>
          <a:p>
            <a:r>
              <a:rPr lang="en-US" dirty="0"/>
              <a:t>Additional Compute required (worker nodes only)</a:t>
            </a:r>
          </a:p>
          <a:p>
            <a:r>
              <a:rPr lang="en-US" dirty="0"/>
              <a:t>Management of 1 infrastructure</a:t>
            </a:r>
          </a:p>
          <a:p>
            <a:r>
              <a:rPr lang="en-US" dirty="0"/>
              <a:t>Requires Prod and Non Prod licenses for Watson Services</a:t>
            </a:r>
          </a:p>
          <a:p>
            <a:r>
              <a:rPr lang="en-US" dirty="0"/>
              <a:t>Flexibility for testing / upgrading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Separate env</a:t>
            </a:r>
          </a:p>
          <a:p>
            <a:pPr marL="0" indent="0">
              <a:buNone/>
            </a:pPr>
            <a:r>
              <a:rPr lang="en-US" dirty="0"/>
              <a:t>Compute cost x3</a:t>
            </a:r>
          </a:p>
          <a:p>
            <a:pPr marL="0" indent="0">
              <a:buNone/>
            </a:pPr>
            <a:r>
              <a:rPr lang="en-US" dirty="0"/>
              <a:t>Management of 3 different infrastructures</a:t>
            </a:r>
          </a:p>
          <a:p>
            <a:pPr marL="0" indent="0">
              <a:buNone/>
            </a:pPr>
            <a:r>
              <a:rPr lang="en-US" dirty="0"/>
              <a:t>3x Licenses (Prod + (2) non-prod for all services</a:t>
            </a:r>
          </a:p>
          <a:p>
            <a:pPr marL="0" indent="0">
              <a:buNone/>
            </a:pPr>
            <a:r>
              <a:rPr lang="en-US" dirty="0"/>
              <a:t>Allows most flexibility for testing / upgrading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32</a:t>
            </a:fld>
            <a:endParaRPr lang="en-US"/>
          </a:p>
        </p:txBody>
      </p:sp>
    </p:spTree>
    <p:extLst>
      <p:ext uri="{BB962C8B-B14F-4D97-AF65-F5344CB8AC3E}">
        <p14:creationId xmlns:p14="http://schemas.microsoft.com/office/powerpoint/2010/main" val="263822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dev calculator from wd team for 2.1.2 coming.  </a:t>
            </a:r>
            <a:r>
              <a:rPr lang="en-US" dirty="0" err="1"/>
              <a:t>Wavi</a:t>
            </a:r>
            <a:r>
              <a:rPr lang="en-US" dirty="0"/>
              <a:t> coming soon.</a:t>
            </a:r>
          </a:p>
        </p:txBody>
      </p:sp>
      <p:sp>
        <p:nvSpPr>
          <p:cNvPr id="4" name="Slide Number Placeholder 3"/>
          <p:cNvSpPr>
            <a:spLocks noGrp="1"/>
          </p:cNvSpPr>
          <p:nvPr>
            <p:ph type="sldNum" sz="quarter" idx="5"/>
          </p:nvPr>
        </p:nvSpPr>
        <p:spPr/>
        <p:txBody>
          <a:bodyPr/>
          <a:lstStyle/>
          <a:p>
            <a:fld id="{4DF43491-CB2A-F242-92A2-7AF2A2308341}" type="slidenum">
              <a:rPr lang="en-US" smtClean="0"/>
              <a:t>33</a:t>
            </a:fld>
            <a:endParaRPr lang="en-US"/>
          </a:p>
        </p:txBody>
      </p:sp>
    </p:spTree>
    <p:extLst>
      <p:ext uri="{BB962C8B-B14F-4D97-AF65-F5344CB8AC3E}">
        <p14:creationId xmlns:p14="http://schemas.microsoft.com/office/powerpoint/2010/main" val="2388227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Bps – we have a version for you – can find by searching for </a:t>
            </a:r>
            <a:r>
              <a:rPr lang="en-US" sz="1200" b="0" i="0" kern="1200" dirty="0">
                <a:solidFill>
                  <a:schemeClr val="tx1"/>
                </a:solidFill>
                <a:effectLst/>
                <a:latin typeface="+mn-lt"/>
                <a:ea typeface="+mn-ea"/>
                <a:cs typeface="+mn-cs"/>
              </a:rPr>
              <a:t>Watson on Cloud Pak for Data calculator on </a:t>
            </a:r>
            <a:r>
              <a:rPr lang="en-US" sz="1200" b="0" i="0" kern="1200" dirty="0" err="1">
                <a:solidFill>
                  <a:schemeClr val="tx1"/>
                </a:solidFill>
                <a:effectLst/>
                <a:latin typeface="+mn-lt"/>
                <a:ea typeface="+mn-ea"/>
                <a:cs typeface="+mn-cs"/>
              </a:rPr>
              <a:t>i</a:t>
            </a:r>
            <a:r>
              <a:rPr lang="en-US" sz="1200" b="0" i="0" u="sng" kern="1200" dirty="0" err="1">
                <a:solidFill>
                  <a:schemeClr val="tx1"/>
                </a:solidFill>
                <a:effectLst/>
                <a:latin typeface="+mn-lt"/>
                <a:ea typeface="+mn-ea"/>
                <a:cs typeface="+mn-cs"/>
                <a:hlinkClick r:id="rId3"/>
              </a:rPr>
              <a:t>bm.seismic.com</a:t>
            </a:r>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34</a:t>
            </a:fld>
            <a:endParaRPr lang="en-US"/>
          </a:p>
        </p:txBody>
      </p:sp>
    </p:spTree>
    <p:extLst>
      <p:ext uri="{BB962C8B-B14F-4D97-AF65-F5344CB8AC3E}">
        <p14:creationId xmlns:p14="http://schemas.microsoft.com/office/powerpoint/2010/main" val="1032363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select both WA and WAVI</a:t>
            </a:r>
          </a:p>
          <a:p>
            <a:r>
              <a:rPr lang="en-US" dirty="0"/>
              <a:t>Deselect WBS</a:t>
            </a:r>
          </a:p>
        </p:txBody>
      </p:sp>
      <p:sp>
        <p:nvSpPr>
          <p:cNvPr id="4" name="Slide Number Placeholder 3"/>
          <p:cNvSpPr>
            <a:spLocks noGrp="1"/>
          </p:cNvSpPr>
          <p:nvPr>
            <p:ph type="sldNum" sz="quarter" idx="5"/>
          </p:nvPr>
        </p:nvSpPr>
        <p:spPr/>
        <p:txBody>
          <a:bodyPr/>
          <a:lstStyle/>
          <a:p>
            <a:fld id="{4DF43491-CB2A-F242-92A2-7AF2A2308341}" type="slidenum">
              <a:rPr lang="en-US" smtClean="0"/>
              <a:t>35</a:t>
            </a:fld>
            <a:endParaRPr lang="en-US"/>
          </a:p>
        </p:txBody>
      </p:sp>
    </p:spTree>
    <p:extLst>
      <p:ext uri="{BB962C8B-B14F-4D97-AF65-F5344CB8AC3E}">
        <p14:creationId xmlns:p14="http://schemas.microsoft.com/office/powerpoint/2010/main" val="3570735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Compute performs same math as rom compute, but takes input for WA, Speech to Text, TTS, WD from the custom calculators.  </a:t>
            </a:r>
          </a:p>
          <a:p>
            <a:r>
              <a:rPr lang="en-US" dirty="0"/>
              <a:t>As with ROM Compute, Make sure to double check the selected options.  </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36</a:t>
            </a:fld>
            <a:endParaRPr lang="en-US"/>
          </a:p>
        </p:txBody>
      </p:sp>
    </p:spTree>
    <p:extLst>
      <p:ext uri="{BB962C8B-B14F-4D97-AF65-F5344CB8AC3E}">
        <p14:creationId xmlns:p14="http://schemas.microsoft.com/office/powerpoint/2010/main" val="3677646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3160471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en-US" sz="1200" kern="1200" dirty="0">
                <a:effectLst/>
                <a:latin typeface="+mn-lt"/>
                <a:ea typeface="+mn-ea"/>
                <a:cs typeface="+mn-cs"/>
              </a:rPr>
              <a:t>This is our prescriptive approach to helping clients accelerate their journey to AI which connects their data and AI capabilities within a unified data and AI lifecycle (or platform). This is also </a:t>
            </a:r>
            <a:r>
              <a:rPr lang="en-US" dirty="0"/>
              <a:t>a</a:t>
            </a:r>
            <a:r>
              <a:rPr lang="en-US" sz="1200" kern="1200" dirty="0">
                <a:effectLst/>
                <a:latin typeface="+mn-lt"/>
                <a:ea typeface="+mn-ea"/>
                <a:cs typeface="+mn-cs"/>
              </a:rPr>
              <a:t> </a:t>
            </a:r>
            <a:r>
              <a:rPr lang="en-US" dirty="0"/>
              <a:t>way to</a:t>
            </a:r>
            <a:r>
              <a:rPr lang="en-US" sz="1200" kern="1200" dirty="0">
                <a:effectLst/>
                <a:latin typeface="+mn-lt"/>
                <a:ea typeface="+mn-ea"/>
                <a:cs typeface="+mn-cs"/>
              </a:rPr>
              <a:t> help our clients identify where they are and where to focus </a:t>
            </a:r>
            <a:r>
              <a:rPr lang="en-US" dirty="0"/>
              <a:t>based upon their</a:t>
            </a:r>
            <a:r>
              <a:rPr lang="en-US" sz="1200" kern="1200" dirty="0">
                <a:effectLst/>
                <a:latin typeface="+mn-lt"/>
                <a:ea typeface="+mn-ea"/>
                <a:cs typeface="+mn-cs"/>
              </a:rPr>
              <a:t> maturity on </a:t>
            </a:r>
            <a:r>
              <a:rPr lang="en-US" dirty="0"/>
              <a:t>the</a:t>
            </a:r>
            <a:r>
              <a:rPr lang="en-US" sz="1200" kern="1200" dirty="0">
                <a:effectLst/>
                <a:latin typeface="+mn-lt"/>
                <a:ea typeface="+mn-ea"/>
                <a:cs typeface="+mn-cs"/>
              </a:rPr>
              <a:t> journey to AI. Furthermore, </a:t>
            </a:r>
            <a:r>
              <a:rPr lang="en-US" dirty="0"/>
              <a:t>it is</a:t>
            </a:r>
            <a:r>
              <a:rPr lang="en-US" sz="1200" kern="1200" dirty="0">
                <a:effectLst/>
                <a:latin typeface="+mn-lt"/>
                <a:ea typeface="+mn-ea"/>
                <a:cs typeface="+mn-cs"/>
              </a:rPr>
              <a:t> an organizing construct to the </a:t>
            </a:r>
            <a:r>
              <a:rPr lang="en-US" dirty="0"/>
              <a:t>Data and AI products</a:t>
            </a:r>
            <a:r>
              <a:rPr lang="en-US" sz="1200" kern="1200" dirty="0">
                <a:effectLst/>
                <a:latin typeface="+mn-lt"/>
                <a:ea typeface="+mn-ea"/>
                <a:cs typeface="+mn-cs"/>
              </a:rPr>
              <a:t> and services </a:t>
            </a:r>
            <a:r>
              <a:rPr lang="en-US" dirty="0"/>
              <a:t>offered by IBM</a:t>
            </a:r>
            <a:r>
              <a:rPr lang="en-US" sz="1200" kern="1200" dirty="0">
                <a:effectLst/>
                <a:latin typeface="+mn-lt"/>
                <a:ea typeface="+mn-ea"/>
                <a:cs typeface="+mn-cs"/>
              </a:rPr>
              <a:t> and </a:t>
            </a:r>
            <a:r>
              <a:rPr lang="en-US" dirty="0"/>
              <a:t>our business</a:t>
            </a:r>
            <a:r>
              <a:rPr lang="en-US" sz="1200" kern="1200" dirty="0">
                <a:effectLst/>
                <a:latin typeface="+mn-lt"/>
                <a:ea typeface="+mn-ea"/>
                <a:cs typeface="+mn-cs"/>
              </a:rPr>
              <a:t> partners</a:t>
            </a:r>
            <a:r>
              <a:rPr lang="en-US" dirty="0"/>
              <a:t>, and</a:t>
            </a:r>
            <a:r>
              <a:rPr lang="en-US" sz="1200" kern="1200" dirty="0">
                <a:effectLst/>
                <a:latin typeface="+mn-lt"/>
                <a:ea typeface="+mn-ea"/>
                <a:cs typeface="+mn-cs"/>
              </a:rPr>
              <a:t> </a:t>
            </a:r>
            <a:r>
              <a:rPr lang="en-US" dirty="0"/>
              <a:t>it is </a:t>
            </a:r>
            <a:r>
              <a:rPr lang="en-US" sz="1200" kern="1200" dirty="0">
                <a:effectLst/>
                <a:latin typeface="+mn-lt"/>
                <a:ea typeface="+mn-ea"/>
                <a:cs typeface="+mn-cs"/>
              </a:rPr>
              <a:t>the technology foundation to unify how those products and services work together.</a:t>
            </a:r>
            <a:r>
              <a:rPr lang="en-US" dirty="0"/>
              <a:t> </a:t>
            </a:r>
            <a:endParaRPr lang="en-US" sz="1200" kern="1200" dirty="0">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effectLst/>
                <a:latin typeface="+mn-lt"/>
                <a:ea typeface="+mn-ea"/>
                <a:cs typeface="+mn-cs"/>
              </a:rPr>
              <a:t>What we have </a:t>
            </a:r>
            <a:r>
              <a:rPr lang="en-US" dirty="0"/>
              <a:t>learned from AI</a:t>
            </a:r>
            <a:r>
              <a:rPr lang="en-US" sz="1200" kern="1200" dirty="0">
                <a:effectLst/>
                <a:latin typeface="+mn-lt"/>
                <a:ea typeface="+mn-ea"/>
                <a:cs typeface="+mn-cs"/>
              </a:rPr>
              <a:t> pioneers is that every step of the ladder is critical. AI is not magic and requires a thoughtful and well-architected approach. For example, the vast majority of AI failures are due to data preparation and organization, not the AI models themselves.</a:t>
            </a:r>
            <a:r>
              <a:rPr lang="en-US" dirty="0"/>
              <a:t> Success</a:t>
            </a:r>
            <a:r>
              <a:rPr lang="en-US" sz="1200" kern="1200" dirty="0">
                <a:effectLst/>
                <a:latin typeface="+mn-lt"/>
                <a:ea typeface="+mn-ea"/>
                <a:cs typeface="+mn-cs"/>
              </a:rPr>
              <a:t> with AI models is dependent on achieving success </a:t>
            </a:r>
            <a:r>
              <a:rPr lang="en-US" sz="1200" i="1" kern="1200" dirty="0">
                <a:effectLst/>
                <a:latin typeface="+mn-lt"/>
                <a:ea typeface="+mn-ea"/>
                <a:cs typeface="+mn-cs"/>
              </a:rPr>
              <a:t>first </a:t>
            </a:r>
            <a:r>
              <a:rPr lang="en-US" sz="1200" kern="1200" dirty="0">
                <a:effectLst/>
                <a:latin typeface="+mn-lt"/>
                <a:ea typeface="+mn-ea"/>
                <a:cs typeface="+mn-cs"/>
              </a:rPr>
              <a:t>with how you COLLECT and ORGANIZE data.</a:t>
            </a:r>
            <a:endParaRPr lang="en-US" sz="1200" kern="1200" dirty="0">
              <a:latin typeface="+mn-lt"/>
              <a:cs typeface="Calibri"/>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we believe clients must: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effectLst/>
                <a:latin typeface="+mn-lt"/>
                <a:ea typeface="+mn-ea"/>
                <a:cs typeface="+mn-cs"/>
              </a:rPr>
              <a:t>COLLECT -- Establish a strong foundation of data, making it simple and accessible, regardless where that data resides. Since data used in AI is often very dynamic and fluid with ever-expanding sources, </a:t>
            </a:r>
            <a:r>
              <a:rPr lang="en-US" dirty="0"/>
              <a:t>virtualizing</a:t>
            </a:r>
            <a:r>
              <a:rPr lang="en-US" sz="1200" kern="1200" dirty="0">
                <a:effectLst/>
                <a:latin typeface="+mn-lt"/>
                <a:ea typeface="+mn-ea"/>
                <a:cs typeface="+mn-cs"/>
              </a:rPr>
              <a:t> how data</a:t>
            </a:r>
            <a:r>
              <a:rPr lang="en-US" dirty="0"/>
              <a:t> is collected is critical for clients.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ORGANIZE – Create a trusted, business-ready analytics foundation that ensures your data is ready for AI. Just because you can access your data doesn’t mean that it’s prepared for AI use cases. Bad data is paralyzing to AI. So clients must integrate, cleanse, catalog, and govern the full lifecycle of their AI data. </a:t>
            </a:r>
          </a:p>
          <a:p>
            <a:pPr marL="171450" indent="-171450">
              <a:buFont typeface="Arial" panose="020B0604020202020204" pitchFamily="34" charset="0"/>
              <a:buChar char="•"/>
            </a:pPr>
            <a:r>
              <a:rPr lang="en-US" sz="1200" kern="1200" dirty="0">
                <a:effectLst/>
                <a:latin typeface="+mn-lt"/>
                <a:ea typeface="+mn-ea"/>
                <a:cs typeface="+mn-cs"/>
              </a:rPr>
              <a:t>ANALYZE – </a:t>
            </a:r>
            <a:r>
              <a:rPr lang="en-US" dirty="0"/>
              <a:t>Once </a:t>
            </a:r>
            <a:r>
              <a:rPr lang="en-US" sz="1200" kern="1200" dirty="0">
                <a:effectLst/>
                <a:latin typeface="+mn-lt"/>
                <a:ea typeface="+mn-ea"/>
                <a:cs typeface="+mn-cs"/>
              </a:rPr>
              <a:t>your data</a:t>
            </a:r>
            <a:r>
              <a:rPr lang="en-US" dirty="0"/>
              <a:t> is accessible and AI-ready</a:t>
            </a:r>
            <a:r>
              <a:rPr lang="en-US" sz="1200" kern="1200" dirty="0">
                <a:effectLst/>
                <a:latin typeface="+mn-lt"/>
                <a:ea typeface="+mn-ea"/>
                <a:cs typeface="+mn-cs"/>
              </a:rPr>
              <a:t>, then you are better prepared to apply advanced analytics and AI models. This rung provides the business and planning analytics capabilities that are key for success with AI. It also provides the capabilities </a:t>
            </a:r>
            <a:r>
              <a:rPr lang="en-US" dirty="0"/>
              <a:t>needed</a:t>
            </a:r>
            <a:r>
              <a:rPr lang="en-US" sz="1200" kern="1200" dirty="0">
                <a:effectLst/>
                <a:latin typeface="+mn-lt"/>
                <a:ea typeface="+mn-ea"/>
                <a:cs typeface="+mn-cs"/>
              </a:rPr>
              <a:t> to build, deploy, and manage AI models within an integrated portfolio of technology.</a:t>
            </a:r>
            <a:r>
              <a:rPr lang="en-US" dirty="0"/>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effectLst/>
                <a:latin typeface="+mn-lt"/>
                <a:ea typeface="+mn-ea"/>
                <a:cs typeface="+mn-cs"/>
              </a:rPr>
              <a:t>INFUSE – </a:t>
            </a:r>
            <a:r>
              <a:rPr lang="en-US" dirty="0"/>
              <a:t>Many</a:t>
            </a:r>
            <a:r>
              <a:rPr lang="en-US" sz="1200" kern="1200" dirty="0">
                <a:effectLst/>
                <a:latin typeface="+mn-lt"/>
                <a:ea typeface="+mn-ea"/>
                <a:cs typeface="+mn-cs"/>
              </a:rPr>
              <a:t> </a:t>
            </a:r>
            <a:r>
              <a:rPr lang="en-US" dirty="0"/>
              <a:t>businesses create highly useful AI</a:t>
            </a:r>
            <a:r>
              <a:rPr lang="en-US" sz="1200" kern="1200" dirty="0">
                <a:effectLst/>
                <a:latin typeface="+mn-lt"/>
                <a:ea typeface="+mn-ea"/>
                <a:cs typeface="+mn-cs"/>
              </a:rPr>
              <a:t> models but then encounter challenges </a:t>
            </a:r>
            <a:r>
              <a:rPr lang="en-US" dirty="0"/>
              <a:t>in operationalizing them</a:t>
            </a:r>
            <a:r>
              <a:rPr lang="en-US" sz="1200" kern="1200" dirty="0">
                <a:effectLst/>
                <a:latin typeface="+mn-lt"/>
                <a:ea typeface="+mn-ea"/>
                <a:cs typeface="+mn-cs"/>
              </a:rPr>
              <a:t> </a:t>
            </a:r>
            <a:r>
              <a:rPr lang="en-US" dirty="0"/>
              <a:t>to attain</a:t>
            </a:r>
            <a:r>
              <a:rPr lang="en-US" sz="1200" kern="1200" dirty="0">
                <a:effectLst/>
                <a:latin typeface="+mn-lt"/>
                <a:ea typeface="+mn-ea"/>
                <a:cs typeface="+mn-cs"/>
              </a:rPr>
              <a:t> broader </a:t>
            </a:r>
            <a:r>
              <a:rPr lang="en-US" dirty="0"/>
              <a:t>business value</a:t>
            </a:r>
            <a:r>
              <a:rPr lang="en-US" sz="1200" kern="1200" dirty="0">
                <a:effectLst/>
                <a:latin typeface="+mn-lt"/>
                <a:ea typeface="+mn-ea"/>
                <a:cs typeface="+mn-cs"/>
              </a:rPr>
              <a:t>. This </a:t>
            </a:r>
            <a:r>
              <a:rPr lang="en-US" dirty="0"/>
              <a:t>rung of the ladder infuses</a:t>
            </a:r>
            <a:r>
              <a:rPr lang="en-US" sz="1200" kern="1200" dirty="0">
                <a:effectLst/>
                <a:latin typeface="+mn-lt"/>
                <a:ea typeface="+mn-ea"/>
                <a:cs typeface="+mn-cs"/>
              </a:rPr>
              <a:t> </a:t>
            </a:r>
            <a:r>
              <a:rPr lang="en-US" dirty="0"/>
              <a:t>AI</a:t>
            </a:r>
            <a:r>
              <a:rPr lang="en-US" sz="1200" kern="1200" dirty="0">
                <a:effectLst/>
                <a:latin typeface="+mn-lt"/>
                <a:ea typeface="+mn-ea"/>
                <a:cs typeface="+mn-cs"/>
              </a:rPr>
              <a:t> to achieve trust and transparency in </a:t>
            </a:r>
            <a:r>
              <a:rPr lang="en-US" dirty="0"/>
              <a:t>model-recommended decisions</a:t>
            </a:r>
            <a:r>
              <a:rPr lang="en-US" sz="1200" kern="1200" dirty="0">
                <a:effectLst/>
                <a:latin typeface="+mn-lt"/>
                <a:ea typeface="+mn-ea"/>
                <a:cs typeface="+mn-cs"/>
              </a:rPr>
              <a:t>, </a:t>
            </a:r>
            <a:r>
              <a:rPr lang="en-US" dirty="0"/>
              <a:t>decision </a:t>
            </a:r>
            <a:r>
              <a:rPr lang="en-US" dirty="0" err="1"/>
              <a:t>explainability</a:t>
            </a:r>
            <a:r>
              <a:rPr lang="en-US" dirty="0"/>
              <a:t>,</a:t>
            </a:r>
            <a:r>
              <a:rPr lang="en-US" sz="1200" kern="1200" dirty="0">
                <a:effectLst/>
                <a:latin typeface="+mn-lt"/>
                <a:ea typeface="+mn-ea"/>
                <a:cs typeface="+mn-cs"/>
              </a:rPr>
              <a:t> </a:t>
            </a:r>
            <a:r>
              <a:rPr lang="en-US" dirty="0"/>
              <a:t>bias detection</a:t>
            </a:r>
            <a:r>
              <a:rPr lang="en-US" sz="1200" kern="1200" dirty="0">
                <a:effectLst/>
                <a:latin typeface="+mn-lt"/>
                <a:ea typeface="+mn-ea"/>
                <a:cs typeface="+mn-cs"/>
              </a:rPr>
              <a:t>, </a:t>
            </a:r>
            <a:r>
              <a:rPr lang="en-US" dirty="0"/>
              <a:t>decision audits</a:t>
            </a:r>
            <a:r>
              <a:rPr lang="en-US" sz="1200" kern="1200" dirty="0">
                <a:effectLst/>
                <a:latin typeface="+mn-lt"/>
                <a:ea typeface="+mn-ea"/>
                <a:cs typeface="+mn-cs"/>
              </a:rPr>
              <a:t>, etc. </a:t>
            </a:r>
            <a:r>
              <a:rPr lang="en-US" dirty="0"/>
              <a:t>For clients</a:t>
            </a:r>
            <a:r>
              <a:rPr lang="en-US" sz="1200" kern="1200" dirty="0">
                <a:effectLst/>
                <a:latin typeface="+mn-lt"/>
                <a:ea typeface="+mn-ea"/>
                <a:cs typeface="+mn-cs"/>
              </a:rPr>
              <a:t> </a:t>
            </a:r>
            <a:r>
              <a:rPr lang="en-US" dirty="0"/>
              <a:t>with common</a:t>
            </a:r>
            <a:r>
              <a:rPr lang="en-US" sz="1200" kern="1200" dirty="0">
                <a:effectLst/>
                <a:latin typeface="+mn-lt"/>
                <a:ea typeface="+mn-ea"/>
                <a:cs typeface="+mn-cs"/>
              </a:rPr>
              <a:t> use cases</a:t>
            </a:r>
            <a:r>
              <a:rPr lang="en-US" dirty="0"/>
              <a:t>, the INFUSE rung</a:t>
            </a:r>
            <a:r>
              <a:rPr lang="en-US" sz="1200" kern="1200" dirty="0">
                <a:effectLst/>
                <a:latin typeface="+mn-lt"/>
                <a:ea typeface="+mn-ea"/>
                <a:cs typeface="+mn-cs"/>
              </a:rPr>
              <a:t> </a:t>
            </a:r>
            <a:r>
              <a:rPr lang="en-US" dirty="0"/>
              <a:t>operationalizes</a:t>
            </a:r>
            <a:r>
              <a:rPr lang="en-US" sz="1200" kern="1200" dirty="0">
                <a:effectLst/>
                <a:latin typeface="+mn-lt"/>
                <a:ea typeface="+mn-ea"/>
                <a:cs typeface="+mn-cs"/>
              </a:rPr>
              <a:t> those AI use cases with pre-built application services, speeding time to value.</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MODERNIZE – Given the dynamic nature of AI, your data estate needs a highly elastic and extensible multi-cloud infrastructure to unify the aforementioned capabilities within a fully governed team-platform. Clients are also looking to automate their AI lifecycles across an array of contributors through collaborative workflows. Essentially, MODERNIZE means building an information architecture for AI that provides choice and flexibility across your enterprise.  As clients modernize their data estates for an AI and </a:t>
            </a:r>
            <a:r>
              <a:rPr lang="en-US" dirty="0" err="1"/>
              <a:t>multicloud</a:t>
            </a:r>
            <a:r>
              <a:rPr lang="en-US" dirty="0"/>
              <a:t> world, they will find that there is less "assembly required" in expanding the impact of AI across the organization. </a:t>
            </a: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endParaRPr lang="en-US" dirty="0">
              <a:cs typeface="Calibri"/>
            </a:endParaRPr>
          </a:p>
          <a:p>
            <a:pPr marL="171450" indent="-171450">
              <a:buFont typeface="Arial" panose="020B0604020202020204" pitchFamily="34" charset="0"/>
              <a:buChar char="•"/>
            </a:pPr>
            <a:r>
              <a:rPr lang="en-US" dirty="0">
                <a:cs typeface="Calibri"/>
              </a:rPr>
              <a:t>----</a:t>
            </a:r>
          </a:p>
          <a:p>
            <a:pPr marL="171450" indent="-171450">
              <a:buFont typeface="Arial" panose="020B0604020202020204" pitchFamily="34" charset="0"/>
              <a:buChar char="•"/>
            </a:pPr>
            <a:endParaRPr lang="en-US" dirty="0">
              <a:cs typeface="Calibri"/>
            </a:endParaRPr>
          </a:p>
          <a:p>
            <a:pPr fontAlgn="base"/>
            <a:r>
              <a:rPr lang="en-US" sz="1200" b="0" i="0" kern="1200" dirty="0">
                <a:solidFill>
                  <a:schemeClr val="tx1"/>
                </a:solidFill>
                <a:effectLst/>
                <a:latin typeface="+mn-lt"/>
                <a:ea typeface="+mn-ea"/>
                <a:cs typeface="+mn-cs"/>
              </a:rPr>
              <a:t> In Q1 IBM announced a new chapter in the journey from AI experimentation to wide-scale deployment and industry transformation. With the IBM Watson Anywhere announcement, IBM made Watson portable across any cloud and empowered businesses to prevent vendor lock-in and start deploying AI wherever their data resides.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IBM’s value proposition is simply this: Businesses have largely been limited to experimenting with AI in siloes due to the limitations caused by cloud provider lock-in of their data. And with most large organizations storing data across hybrid cloud environments, they need the freedom and choice to apply AI to their data wherever it is stored. By breaking open that siloed infrastructure we can help businesses accelerate their transformation through AI.</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And IBM Watson products like Watson Assistant, Watson Open Scale and Watson Discovery are designed to help organizations put AI to work to improve the performance of business.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Watson Anywhere announcement advanced this mission by providing businesses with a simpler, faster way to build, deploy and run AI models and applications across any cloud.  This is accomplished through the Watson product’s integration with IBM Cloud Private for Data.  The Watson products like Watson Assistant, Watson Discovery and Watson Open Scale can now be run any environment – on premises, or on any private, public or hybrid-</a:t>
            </a:r>
            <a:r>
              <a:rPr lang="en-US" sz="1200" b="0" i="0" kern="1200" dirty="0" err="1">
                <a:solidFill>
                  <a:schemeClr val="tx1"/>
                </a:solidFill>
                <a:effectLst/>
                <a:latin typeface="+mn-lt"/>
                <a:ea typeface="+mn-ea"/>
                <a:cs typeface="+mn-cs"/>
              </a:rPr>
              <a:t>multicloud</a:t>
            </a:r>
            <a:r>
              <a:rPr lang="en-US" sz="1200" b="0" i="0" kern="1200" dirty="0">
                <a:solidFill>
                  <a:schemeClr val="tx1"/>
                </a:solidFill>
                <a:effectLst/>
                <a:latin typeface="+mn-lt"/>
                <a:ea typeface="+mn-ea"/>
                <a:cs typeface="+mn-cs"/>
              </a:rPr>
              <a:t> – enabling businesses to apply AI to data wherever it is hosted. </a:t>
            </a:r>
          </a:p>
          <a:p>
            <a:pPr fontAlgn="base"/>
            <a:endParaRPr lang="en-US" baseline="0" dirty="0">
              <a:latin typeface="IBM Plex Serif" panose="02060503050406000203" pitchFamily="18" charset="77"/>
            </a:endParaRPr>
          </a:p>
          <a:p>
            <a:pPr marL="0" indent="0">
              <a:buFontTx/>
              <a:buNone/>
            </a:pPr>
            <a:r>
              <a:rPr lang="en-US" baseline="0" dirty="0">
                <a:latin typeface="IBM Plex Serif" panose="02060503050406000203" pitchFamily="18" charset="77"/>
              </a:rPr>
              <a:t>Remember - IBM Cloud Private for Data is one unified data and AI platform that allows clients to:</a:t>
            </a:r>
          </a:p>
          <a:p>
            <a:pPr marL="0" indent="0">
              <a:buFontTx/>
              <a:buNone/>
            </a:pPr>
            <a:endParaRPr lang="en-US" baseline="0" dirty="0">
              <a:latin typeface="IBM Plex Serif" panose="02060503050406000203" pitchFamily="18" charset="77"/>
            </a:endParaRPr>
          </a:p>
          <a:p>
            <a:pPr marL="626924" lvl="1" indent="-171450">
              <a:buFont typeface="Arial" panose="020B0604020202020204" pitchFamily="34" charset="0"/>
              <a:buChar char="•"/>
            </a:pPr>
            <a:r>
              <a:rPr lang="en-US" baseline="0" dirty="0">
                <a:latin typeface="IBM Plex Serif" panose="02060503050406000203" pitchFamily="18" charset="77"/>
              </a:rPr>
              <a:t>Have one integrated console for collecting, organizing and analyzing your data</a:t>
            </a:r>
          </a:p>
          <a:p>
            <a:pPr marL="626924" lvl="1" indent="-171450">
              <a:buFont typeface="Arial" panose="020B0604020202020204" pitchFamily="34" charset="0"/>
              <a:buChar char="•"/>
            </a:pPr>
            <a:r>
              <a:rPr lang="en-US" baseline="0" dirty="0">
                <a:latin typeface="IBM Plex Serif" panose="02060503050406000203" pitchFamily="18" charset="77"/>
              </a:rPr>
              <a:t>Virtualize your data regardless of where it lives</a:t>
            </a:r>
          </a:p>
          <a:p>
            <a:pPr marL="626924" lvl="1" indent="-171450">
              <a:buFont typeface="Arial" panose="020B0604020202020204" pitchFamily="34" charset="0"/>
              <a:buChar char="•"/>
            </a:pPr>
            <a:r>
              <a:rPr lang="en-US" baseline="0" dirty="0">
                <a:latin typeface="IBM Plex Serif" panose="02060503050406000203" pitchFamily="18" charset="77"/>
              </a:rPr>
              <a:t>Build once and run anywhere across dynamically changing environments</a:t>
            </a:r>
          </a:p>
          <a:p>
            <a:pPr marL="626924" lvl="1" indent="-171450">
              <a:buFont typeface="Arial" panose="020B0604020202020204" pitchFamily="34" charset="0"/>
              <a:buChar char="•"/>
            </a:pPr>
            <a:endParaRPr lang="en-US" baseline="0" dirty="0">
              <a:latin typeface="IBM Plex Serif" panose="02060503050406000203" pitchFamily="18" charset="77"/>
            </a:endParaRPr>
          </a:p>
          <a:p>
            <a:pPr marL="0" lvl="0" indent="0">
              <a:buFont typeface="Arial" panose="020B0604020202020204" pitchFamily="34" charset="0"/>
              <a:buNone/>
            </a:pPr>
            <a:r>
              <a:rPr lang="en-US" baseline="0" dirty="0">
                <a:latin typeface="IBM Plex Serif" panose="02060503050406000203" pitchFamily="18" charset="77"/>
              </a:rPr>
              <a:t>ICP4D supports all of the rungs on the Ladder to AI.</a:t>
            </a:r>
            <a:endParaRPr lang="en-US" dirty="0">
              <a:cs typeface="Calibri"/>
            </a:endParaRPr>
          </a:p>
        </p:txBody>
      </p:sp>
    </p:spTree>
    <p:extLst>
      <p:ext uri="{BB962C8B-B14F-4D97-AF65-F5344CB8AC3E}">
        <p14:creationId xmlns:p14="http://schemas.microsoft.com/office/powerpoint/2010/main" val="4110043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495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all know data is the foundation for businesses to drive smarter decisions. Data is what fuels digital transformation. </a:t>
            </a:r>
            <a:r>
              <a:rPr lang="en-US" sz="1200" u="none" kern="1200" dirty="0">
                <a:solidFill>
                  <a:schemeClr val="tx1"/>
                </a:solidFill>
                <a:effectLst/>
                <a:latin typeface="+mn-lt"/>
                <a:ea typeface="+mn-ea"/>
                <a:cs typeface="+mn-cs"/>
              </a:rPr>
              <a:t>But, it is Artificial intelligence (AI) that unlocks the value of that data, which is why AI is poised to transform businesses with the potential to add almost 16 trillion dollars to the global economy by 2030. </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However, adoption has been slower than anticipated. Business leaders not only need to understand the power of AI, but how they can fully unleash its potential and operate in a hybrid, </a:t>
            </a:r>
            <a:r>
              <a:rPr lang="en-US" sz="1200" u="none" kern="1200" dirty="0" err="1">
                <a:solidFill>
                  <a:schemeClr val="tx1"/>
                </a:solidFill>
                <a:effectLst/>
                <a:latin typeface="+mn-lt"/>
                <a:ea typeface="+mn-ea"/>
                <a:cs typeface="+mn-cs"/>
              </a:rPr>
              <a:t>multicloud</a:t>
            </a:r>
            <a:r>
              <a:rPr lang="en-US" sz="1200" u="none" kern="1200" dirty="0">
                <a:solidFill>
                  <a:schemeClr val="tx1"/>
                </a:solidFill>
                <a:effectLst/>
                <a:latin typeface="+mn-lt"/>
                <a:ea typeface="+mn-ea"/>
                <a:cs typeface="+mn-cs"/>
              </a:rPr>
              <a:t> world.</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This presentation aims to demystify AI, present common AI challenges and failures, and finally, provide a unified, prescriptive approach (which we call “the AI Ladder”) to help organizations unlock the value of their data and accelerate their journey to AI.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4</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47453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all know data is the foundation for businesses to drive smarter decisions. Data is what fuels digital transformation. </a:t>
            </a:r>
            <a:r>
              <a:rPr lang="en-US" sz="1200" u="none" kern="1200" dirty="0">
                <a:solidFill>
                  <a:schemeClr val="tx1"/>
                </a:solidFill>
                <a:effectLst/>
                <a:latin typeface="+mn-lt"/>
                <a:ea typeface="+mn-ea"/>
                <a:cs typeface="+mn-cs"/>
              </a:rPr>
              <a:t>But, it is Artificial intelligence (AI) that unlocks the value of that data, which is why AI is poised to transform businesses with the potential to add almost 16 trillion dollars to the global economy by 2030. </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However, adoption has been slower than anticipated. Business leaders not only need to understand the power of AI, but how they can fully unleash its potential and operate in a hybrid, </a:t>
            </a:r>
            <a:r>
              <a:rPr lang="en-US" sz="1200" u="none" kern="1200" dirty="0" err="1">
                <a:solidFill>
                  <a:schemeClr val="tx1"/>
                </a:solidFill>
                <a:effectLst/>
                <a:latin typeface="+mn-lt"/>
                <a:ea typeface="+mn-ea"/>
                <a:cs typeface="+mn-cs"/>
              </a:rPr>
              <a:t>multicloud</a:t>
            </a:r>
            <a:r>
              <a:rPr lang="en-US" sz="1200" u="none" kern="1200" dirty="0">
                <a:solidFill>
                  <a:schemeClr val="tx1"/>
                </a:solidFill>
                <a:effectLst/>
                <a:latin typeface="+mn-lt"/>
                <a:ea typeface="+mn-ea"/>
                <a:cs typeface="+mn-cs"/>
              </a:rPr>
              <a:t> world.</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This presentation aims to demystify AI, present common AI challenges and failures, and finally, provide a unified, prescriptive approach (which we call “the AI Ladder”) to help organizations unlock the value of their data and accelerate their journey to AI.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685800" rtl="0" eaLnBrk="1" fontAlgn="auto" latinLnBrk="0" hangingPunct="0">
              <a:lnSpc>
                <a:spcPct val="100000"/>
              </a:lnSpc>
              <a:spcBef>
                <a:spcPts val="0"/>
              </a:spcBef>
              <a:spcAft>
                <a:spcPts val="0"/>
              </a:spcAft>
              <a:buClrTx/>
              <a:buSzTx/>
              <a:buFontTx/>
              <a:buNone/>
              <a:tabLst/>
              <a:defRPr/>
            </a:pPr>
            <a:fld id="{85588E2C-8AE4-43B7-9127-9F9DF448351C}" type="slidenum">
              <a:rPr kumimoji="0" lang="en-US" altLang="en-US" sz="1300" b="0" i="0" u="none" strike="noStrike" kern="0" cap="none" spc="0" normalizeH="0" baseline="0" noProof="0" smtClean="0">
                <a:ln>
                  <a:noFill/>
                </a:ln>
                <a:solidFill>
                  <a:prstClr val="black"/>
                </a:solidFill>
                <a:effectLst/>
                <a:uLnTx/>
                <a:uFillTx/>
                <a:latin typeface="IBM Plex Sans"/>
                <a:ea typeface="IBM Plex Sans"/>
                <a:cs typeface="IBM Plex Sans"/>
                <a:sym typeface="IBM Plex Sans"/>
              </a:rPr>
              <a:pPr marL="0" marR="0" lvl="0" indent="0" algn="r" defTabSz="685800" rtl="0" eaLnBrk="1" fontAlgn="auto" latinLnBrk="0" hangingPunct="0">
                <a:lnSpc>
                  <a:spcPct val="100000"/>
                </a:lnSpc>
                <a:spcBef>
                  <a:spcPts val="0"/>
                </a:spcBef>
                <a:spcAft>
                  <a:spcPts val="0"/>
                </a:spcAft>
                <a:buClrTx/>
                <a:buSzTx/>
                <a:buFontTx/>
                <a:buNone/>
                <a:tabLst/>
                <a:defRPr/>
              </a:pPr>
              <a:t>5</a:t>
            </a:fld>
            <a:endParaRPr kumimoji="0" lang="en-US" altLang="en-US" sz="1300" b="0" i="0" u="none" strike="noStrike" kern="0" cap="none" spc="0" normalizeH="0" baseline="0" noProof="0">
              <a:ln>
                <a:noFill/>
              </a:ln>
              <a:solidFill>
                <a:prstClr val="black"/>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48653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CP4D includes entitlement for </a:t>
            </a:r>
            <a:r>
              <a:rPr lang="en-US" dirty="0" err="1"/>
              <a:t>Portworx</a:t>
            </a:r>
            <a:r>
              <a:rPr lang="en-US" dirty="0"/>
              <a:t> up to 5TB on 8 Workers (confirm)</a:t>
            </a:r>
          </a:p>
        </p:txBody>
      </p:sp>
      <p:sp>
        <p:nvSpPr>
          <p:cNvPr id="4" name="Slide Number Placeholder 3"/>
          <p:cNvSpPr>
            <a:spLocks noGrp="1"/>
          </p:cNvSpPr>
          <p:nvPr>
            <p:ph type="sldNum" sz="quarter" idx="5"/>
          </p:nvPr>
        </p:nvSpPr>
        <p:spPr/>
        <p:txBody>
          <a:bodyPr/>
          <a:lstStyle/>
          <a:p>
            <a:fld id="{4DF43491-CB2A-F242-92A2-7AF2A2308341}" type="slidenum">
              <a:rPr lang="en-US" smtClean="0"/>
              <a:t>6</a:t>
            </a:fld>
            <a:endParaRPr lang="en-US"/>
          </a:p>
        </p:txBody>
      </p:sp>
    </p:spTree>
    <p:extLst>
      <p:ext uri="{BB962C8B-B14F-4D97-AF65-F5344CB8AC3E}">
        <p14:creationId xmlns:p14="http://schemas.microsoft.com/office/powerpoint/2010/main" val="91042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16</a:t>
            </a:fld>
            <a:endParaRPr lang="en-US"/>
          </a:p>
        </p:txBody>
      </p:sp>
    </p:spTree>
    <p:extLst>
      <p:ext uri="{BB962C8B-B14F-4D97-AF65-F5344CB8AC3E}">
        <p14:creationId xmlns:p14="http://schemas.microsoft.com/office/powerpoint/2010/main" val="31092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Use Case – AI For </a:t>
            </a:r>
            <a:r>
              <a:rPr kumimoji="0" lang="en-US" sz="1200" b="0" i="0" u="none" strike="noStrike" kern="1200" cap="none" spc="0" normalizeH="0" baseline="0" noProof="0" dirty="0" err="1">
                <a:ln>
                  <a:noFill/>
                </a:ln>
                <a:solidFill>
                  <a:srgbClr val="000000"/>
                </a:solidFill>
                <a:effectLst/>
                <a:uLnTx/>
                <a:uFillTx/>
                <a:latin typeface="IBM Plex Sans" panose="020B0503050203000203" pitchFamily="34" charset="77"/>
                <a:ea typeface="+mn-ea"/>
                <a:cs typeface="+mn-cs"/>
              </a:rPr>
              <a:t>RegTech</a:t>
            </a: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 AI For Customer Svc, Trusted AI, Automate AI, AI for Fast Data, Governed Data Ops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Technologies – Core CP4d Module(s), Cartridges: Assistant – Discovery – WKS – NLU – Speech – Language Svc</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Platform – VM – Bare metal – AWS – Azure – CP4D System – Managed OpenShift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Availability – Development or Highly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Compute is the physical infrastructure you will need to run your workload.  How many virtual machines, and for each machine, how many processors, memory and disk will be needed?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43491-CB2A-F242-92A2-7AF2A23083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30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Sales / Tech sales needs the ability to provide sizing estimates based on lifecycle of the deal.   Will need ability to refine estimates when requirements or budget changes</a:t>
            </a:r>
          </a:p>
          <a:p>
            <a:r>
              <a:rPr lang="en-US" dirty="0"/>
              <a:t>Some Watson licensing driven by non functional requirements that may not be known yet so licenses are really estimates until deployment</a:t>
            </a:r>
          </a:p>
          <a:p>
            <a:r>
              <a:rPr lang="en-US" dirty="0"/>
              <a:t>Requirements that are needed to size precise estimate for compute typically are not known during presales.  Need a way to provide estimate of compute to progress deals</a:t>
            </a:r>
          </a:p>
        </p:txBody>
      </p:sp>
      <p:sp>
        <p:nvSpPr>
          <p:cNvPr id="4" name="Slide Number Placeholder 3"/>
          <p:cNvSpPr>
            <a:spLocks noGrp="1"/>
          </p:cNvSpPr>
          <p:nvPr>
            <p:ph type="sldNum" sz="quarter" idx="5"/>
          </p:nvPr>
        </p:nvSpPr>
        <p:spPr/>
        <p:txBody>
          <a:bodyPr/>
          <a:lstStyle/>
          <a:p>
            <a:fld id="{4DF43491-CB2A-F242-92A2-7AF2A2308341}" type="slidenum">
              <a:rPr lang="en-US" smtClean="0"/>
              <a:t>19</a:t>
            </a:fld>
            <a:endParaRPr lang="en-US"/>
          </a:p>
        </p:txBody>
      </p:sp>
    </p:spTree>
    <p:extLst>
      <p:ext uri="{BB962C8B-B14F-4D97-AF65-F5344CB8AC3E}">
        <p14:creationId xmlns:p14="http://schemas.microsoft.com/office/powerpoint/2010/main" val="233268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on premise example we can deploy to VM or bare metal, but we can support deployments to all of the major public clouds:  AWS, Azure &amp; Google.   Managed </a:t>
            </a:r>
            <a:r>
              <a:rPr lang="en-US" dirty="0" err="1"/>
              <a:t>openshift</a:t>
            </a:r>
            <a:r>
              <a:rPr lang="en-US" dirty="0"/>
              <a:t> not yet certified for Watson. </a:t>
            </a:r>
            <a:r>
              <a:rPr lang="en-US" sz="1200" b="0" i="0" kern="1200" dirty="0">
                <a:solidFill>
                  <a:schemeClr val="tx1"/>
                </a:solidFill>
                <a:effectLst/>
                <a:latin typeface="+mn-lt"/>
                <a:ea typeface="+mn-ea"/>
                <a:cs typeface="+mn-cs"/>
              </a:rPr>
              <a:t>The best luck we have had was with Managed </a:t>
            </a:r>
            <a:r>
              <a:rPr lang="en-US" sz="1200" b="0" i="0" kern="1200" dirty="0" err="1">
                <a:solidFill>
                  <a:schemeClr val="tx1"/>
                </a:solidFill>
                <a:effectLst/>
                <a:latin typeface="+mn-lt"/>
                <a:ea typeface="+mn-ea"/>
                <a:cs typeface="+mn-cs"/>
              </a:rPr>
              <a:t>Openshift</a:t>
            </a:r>
            <a:r>
              <a:rPr lang="en-US" sz="1200" b="0" i="0" kern="1200" dirty="0">
                <a:solidFill>
                  <a:schemeClr val="tx1"/>
                </a:solidFill>
                <a:effectLst/>
                <a:latin typeface="+mn-lt"/>
                <a:ea typeface="+mn-ea"/>
                <a:cs typeface="+mn-cs"/>
              </a:rPr>
              <a:t>, SDS nodes, and </a:t>
            </a:r>
            <a:r>
              <a:rPr lang="en-US" sz="1200" b="0" i="0" kern="1200" dirty="0" err="1">
                <a:solidFill>
                  <a:schemeClr val="tx1"/>
                </a:solidFill>
                <a:effectLst/>
                <a:latin typeface="+mn-lt"/>
                <a:ea typeface="+mn-ea"/>
                <a:cs typeface="+mn-cs"/>
              </a:rPr>
              <a:t>Portworx</a:t>
            </a:r>
            <a:r>
              <a:rPr lang="en-US" sz="1200" b="0" i="0" kern="1200" dirty="0">
                <a:solidFill>
                  <a:schemeClr val="tx1"/>
                </a:solidFill>
                <a:effectLst/>
                <a:latin typeface="+mn-lt"/>
                <a:ea typeface="+mn-ea"/>
                <a:cs typeface="+mn-cs"/>
              </a:rPr>
              <a:t> enterprise. We hope to support it in Q2.  </a:t>
            </a:r>
            <a:r>
              <a:rPr lang="en-US" dirty="0"/>
              <a:t>WAVI does not support System.</a:t>
            </a:r>
          </a:p>
          <a:p>
            <a:endParaRPr lang="en-US" dirty="0"/>
          </a:p>
          <a:p>
            <a:r>
              <a:rPr lang="en-US" dirty="0"/>
              <a:t>Watson requires CP4D.   We currently support one release back which includes support for ICP, as of next release we will support </a:t>
            </a:r>
            <a:r>
              <a:rPr lang="en-US" dirty="0" err="1"/>
              <a:t>Openshift</a:t>
            </a:r>
            <a:r>
              <a:rPr lang="en-US" dirty="0"/>
              <a:t> exclusively</a:t>
            </a:r>
          </a:p>
          <a:p>
            <a:r>
              <a:rPr lang="en-US" dirty="0"/>
              <a:t>No support for any other </a:t>
            </a:r>
            <a:r>
              <a:rPr lang="en-US" dirty="0" err="1"/>
              <a:t>Kube</a:t>
            </a:r>
            <a:r>
              <a:rPr lang="en-US" dirty="0"/>
              <a:t> versions</a:t>
            </a:r>
          </a:p>
          <a:p>
            <a:endParaRPr lang="en-US" dirty="0"/>
          </a:p>
          <a:p>
            <a:r>
              <a:rPr lang="en-US" dirty="0"/>
              <a:t>Support is specific to the release.  Releases change every 3 months</a:t>
            </a:r>
          </a:p>
          <a:p>
            <a:endParaRPr lang="en-US" dirty="0"/>
          </a:p>
          <a:p>
            <a:r>
              <a:rPr lang="en-US" dirty="0" err="1"/>
              <a:t>Portworx</a:t>
            </a:r>
            <a:r>
              <a:rPr lang="en-US" dirty="0"/>
              <a:t> is the preferred storage manager providing enterprise class storage on Kubernetes &amp; RH </a:t>
            </a:r>
            <a:r>
              <a:rPr lang="en-US" dirty="0" err="1"/>
              <a:t>Openshift</a:t>
            </a:r>
            <a:r>
              <a:rPr lang="en-US" dirty="0"/>
              <a:t>. IBM has a Resell agreement now in place (not an OEM) that provides a $0 tier for customers to use </a:t>
            </a:r>
            <a:r>
              <a:rPr lang="en-US" dirty="0" err="1"/>
              <a:t>Portworx</a:t>
            </a:r>
            <a:r>
              <a:rPr lang="en-US" dirty="0"/>
              <a:t> for free, with up to 5TB per volume, 8 storage nodes maximum. </a:t>
            </a:r>
          </a:p>
          <a:p>
            <a:endParaRPr lang="en-US" dirty="0"/>
          </a:p>
        </p:txBody>
      </p:sp>
      <p:sp>
        <p:nvSpPr>
          <p:cNvPr id="4" name="Slide Number Placeholder 3"/>
          <p:cNvSpPr>
            <a:spLocks noGrp="1"/>
          </p:cNvSpPr>
          <p:nvPr>
            <p:ph type="sldNum" sz="quarter" idx="5"/>
          </p:nvPr>
        </p:nvSpPr>
        <p:spPr/>
        <p:txBody>
          <a:bodyPr/>
          <a:lstStyle/>
          <a:p>
            <a:fld id="{4DF43491-CB2A-F242-92A2-7AF2A2308341}" type="slidenum">
              <a:rPr lang="en-US" smtClean="0"/>
              <a:t>21</a:t>
            </a:fld>
            <a:endParaRPr lang="en-US"/>
          </a:p>
        </p:txBody>
      </p:sp>
    </p:spTree>
    <p:extLst>
      <p:ext uri="{BB962C8B-B14F-4D97-AF65-F5344CB8AC3E}">
        <p14:creationId xmlns:p14="http://schemas.microsoft.com/office/powerpoint/2010/main" val="3669978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246314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7426184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9509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8982354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21190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33961708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ext uri="{BB962C8B-B14F-4D97-AF65-F5344CB8AC3E}">
        <p14:creationId xmlns:p14="http://schemas.microsoft.com/office/powerpoint/2010/main" val="20995292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ext uri="{BB962C8B-B14F-4D97-AF65-F5344CB8AC3E}">
        <p14:creationId xmlns:p14="http://schemas.microsoft.com/office/powerpoint/2010/main" val="26623203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5A5A5A"/>
              </a:solidFill>
            </a:endParaRPr>
          </a:p>
        </p:txBody>
      </p:sp>
      <p:sp>
        <p:nvSpPr>
          <p:cNvPr id="4" name="Footer Placeholder 3"/>
          <p:cNvSpPr>
            <a:spLocks noGrp="1"/>
          </p:cNvSpPr>
          <p:nvPr>
            <p:ph type="ftr" sz="quarter" idx="11"/>
          </p:nvPr>
        </p:nvSpPr>
        <p:spPr/>
        <p:txBody>
          <a:bodyPr/>
          <a:lstStyle/>
          <a:p>
            <a:endParaRPr lang="en-US">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19491544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5A5A5A"/>
              </a:solidFill>
            </a:endParaRPr>
          </a:p>
        </p:txBody>
      </p:sp>
      <p:sp>
        <p:nvSpPr>
          <p:cNvPr id="3" name="Footer Placeholder 2"/>
          <p:cNvSpPr>
            <a:spLocks noGrp="1"/>
          </p:cNvSpPr>
          <p:nvPr>
            <p:ph type="ftr" sz="quarter" idx="11"/>
          </p:nvPr>
        </p:nvSpPr>
        <p:spPr/>
        <p:txBody>
          <a:bodyPr/>
          <a:lstStyle/>
          <a:p>
            <a:endParaRPr lang="en-US" dirty="0">
              <a:solidFill>
                <a:srgbClr val="5A5A5A"/>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72293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3916" y="5428438"/>
            <a:ext cx="1082297" cy="1008940"/>
          </a:xfrm>
          <a:prstGeom prst="rect">
            <a:avLst/>
          </a:prstGeom>
        </p:spPr>
      </p:pic>
      <p:sp>
        <p:nvSpPr>
          <p:cNvPr id="10" name="Text Placeholder 9"/>
          <p:cNvSpPr>
            <a:spLocks noGrp="1"/>
          </p:cNvSpPr>
          <p:nvPr>
            <p:ph type="body" sz="quarter" idx="10" hasCustomPrompt="1"/>
          </p:nvPr>
        </p:nvSpPr>
        <p:spPr>
          <a:xfrm>
            <a:off x="304800" y="71969"/>
            <a:ext cx="11582400" cy="5063067"/>
          </a:xfrm>
        </p:spPr>
        <p:txBody>
          <a:bodyPr/>
          <a:lstStyle>
            <a:lvl1pPr>
              <a:defRPr sz="8800"/>
            </a:lvl1pPr>
            <a:lvl2pPr marL="230662" marR="0" indent="-230662" algn="l" defTabSz="60945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30434067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6723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275096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8006267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1842986"/>
            <a:ext cx="11899392" cy="5015023"/>
            <a:chOff x="219456" y="1382233"/>
            <a:chExt cx="8924544" cy="3761267"/>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656" t="-414" b="3361"/>
            <a:stretch/>
          </p:blipFill>
          <p:spPr>
            <a:xfrm>
              <a:off x="5103628" y="1382233"/>
              <a:ext cx="4040372" cy="3761267"/>
            </a:xfrm>
            <a:prstGeom prst="rect">
              <a:avLst/>
            </a:prstGeom>
          </p:spPr>
        </p:pic>
      </p:grpSp>
    </p:spTree>
    <p:extLst>
      <p:ext uri="{BB962C8B-B14F-4D97-AF65-F5344CB8AC3E}">
        <p14:creationId xmlns:p14="http://schemas.microsoft.com/office/powerpoint/2010/main" val="5946372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304800" y="-4233"/>
            <a:ext cx="11887200" cy="6858000"/>
            <a:chOff x="228600" y="-3175"/>
            <a:chExt cx="8915400" cy="5143500"/>
          </a:xfrm>
        </p:grpSpPr>
        <p:grpSp>
          <p:nvGrpSpPr>
            <p:cNvPr id="10" name="Group 9"/>
            <p:cNvGrpSpPr/>
            <p:nvPr/>
          </p:nvGrpSpPr>
          <p:grpSpPr>
            <a:xfrm>
              <a:off x="228600" y="2368296"/>
              <a:ext cx="914400" cy="2534793"/>
              <a:chOff x="228600" y="2368296"/>
              <a:chExt cx="914400" cy="2534793"/>
            </a:xfrm>
          </p:grpSpPr>
          <p:pic>
            <p:nvPicPr>
              <p:cNvPr id="13" name="Picture 12"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4" name="Picture 13"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3175"/>
              <a:ext cx="4661726" cy="5143500"/>
            </a:xfrm>
            <a:prstGeom prst="rect">
              <a:avLst/>
            </a:prstGeom>
          </p:spPr>
        </p:pic>
      </p:grpSp>
    </p:spTree>
    <p:extLst>
      <p:ext uri="{BB962C8B-B14F-4D97-AF65-F5344CB8AC3E}">
        <p14:creationId xmlns:p14="http://schemas.microsoft.com/office/powerpoint/2010/main" val="41829893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0"/>
            <a:ext cx="11899392" cy="6858000"/>
            <a:chOff x="219456" y="0"/>
            <a:chExt cx="8924544" cy="5143500"/>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0"/>
              <a:ext cx="4661726" cy="5143500"/>
            </a:xfrm>
            <a:prstGeom prst="rect">
              <a:avLst/>
            </a:prstGeom>
          </p:spPr>
        </p:pic>
      </p:grpSp>
    </p:spTree>
    <p:extLst>
      <p:ext uri="{BB962C8B-B14F-4D97-AF65-F5344CB8AC3E}">
        <p14:creationId xmlns:p14="http://schemas.microsoft.com/office/powerpoint/2010/main" val="6126176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endParaRPr lang="de-DE" dirty="0">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8826773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9"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11556071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8343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28182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0380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425694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0851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7849954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1"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7998819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8831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6098929"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6801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1426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6198369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7866740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700"/>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34509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8035871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7126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8591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5068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668309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5916021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39238311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ext uri="{BB962C8B-B14F-4D97-AF65-F5344CB8AC3E}">
        <p14:creationId xmlns:p14="http://schemas.microsoft.com/office/powerpoint/2010/main" val="21444080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ext uri="{BB962C8B-B14F-4D97-AF65-F5344CB8AC3E}">
        <p14:creationId xmlns:p14="http://schemas.microsoft.com/office/powerpoint/2010/main" val="35030325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5A5A5A"/>
              </a:solidFill>
            </a:endParaRPr>
          </a:p>
        </p:txBody>
      </p:sp>
      <p:sp>
        <p:nvSpPr>
          <p:cNvPr id="4" name="Footer Placeholder 3"/>
          <p:cNvSpPr>
            <a:spLocks noGrp="1"/>
          </p:cNvSpPr>
          <p:nvPr>
            <p:ph type="ftr" sz="quarter" idx="11"/>
          </p:nvPr>
        </p:nvSpPr>
        <p:spPr/>
        <p:txBody>
          <a:bodyPr/>
          <a:lstStyle/>
          <a:p>
            <a:endParaRPr lang="en-US">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38419259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5A5A5A"/>
              </a:solidFill>
            </a:endParaRPr>
          </a:p>
        </p:txBody>
      </p:sp>
      <p:sp>
        <p:nvSpPr>
          <p:cNvPr id="3" name="Footer Placeholder 2"/>
          <p:cNvSpPr>
            <a:spLocks noGrp="1"/>
          </p:cNvSpPr>
          <p:nvPr>
            <p:ph type="ftr" sz="quarter" idx="11"/>
          </p:nvPr>
        </p:nvSpPr>
        <p:spPr/>
        <p:txBody>
          <a:bodyPr/>
          <a:lstStyle/>
          <a:p>
            <a:endParaRPr lang="en-US" dirty="0">
              <a:solidFill>
                <a:srgbClr val="5A5A5A"/>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44041283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3916" y="5428438"/>
            <a:ext cx="1082297" cy="1008940"/>
          </a:xfrm>
          <a:prstGeom prst="rect">
            <a:avLst/>
          </a:prstGeom>
        </p:spPr>
      </p:pic>
      <p:sp>
        <p:nvSpPr>
          <p:cNvPr id="10" name="Text Placeholder 9"/>
          <p:cNvSpPr>
            <a:spLocks noGrp="1"/>
          </p:cNvSpPr>
          <p:nvPr>
            <p:ph type="body" sz="quarter" idx="10" hasCustomPrompt="1"/>
          </p:nvPr>
        </p:nvSpPr>
        <p:spPr>
          <a:xfrm>
            <a:off x="304800" y="71969"/>
            <a:ext cx="11582400" cy="5063067"/>
          </a:xfrm>
        </p:spPr>
        <p:txBody>
          <a:bodyPr/>
          <a:lstStyle>
            <a:lvl1pPr>
              <a:defRPr sz="8800"/>
            </a:lvl1pPr>
            <a:lvl2pPr marL="230662" marR="0" indent="-230662" algn="l" defTabSz="60945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2274781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7" name="Text Placeholder 5"/>
          <p:cNvSpPr>
            <a:spLocks noGrp="1"/>
          </p:cNvSpPr>
          <p:nvPr>
            <p:ph type="body" sz="quarter" idx="13" hasCustomPrompt="1"/>
          </p:nvPr>
        </p:nvSpPr>
        <p:spPr>
          <a:xfrm>
            <a:off x="109765" y="714955"/>
            <a:ext cx="11503115" cy="4758447"/>
          </a:xfrm>
        </p:spPr>
        <p:txBody>
          <a:bodyPr numCol="2" spcCol="822960"/>
          <a:lstStyle>
            <a:lvl1pPr marL="0" marR="0" indent="0" algn="l" defTabSz="914354" rtl="0" eaLnBrk="1" fontAlgn="t" latinLnBrk="0" hangingPunct="1">
              <a:lnSpc>
                <a:spcPts val="2500"/>
              </a:lnSpc>
              <a:spcBef>
                <a:spcPts val="0"/>
              </a:spcBef>
              <a:spcAft>
                <a:spcPts val="1200"/>
              </a:spcAft>
              <a:buClrTx/>
              <a:buSzTx/>
              <a:buFont typeface="Arial"/>
              <a:buNone/>
              <a:tabLst/>
              <a:defRPr lang="en-US" sz="2000" b="0" i="0" smtClean="0">
                <a:effectLst/>
              </a:defRPr>
            </a:lvl1pPr>
            <a:lvl2pPr marL="457178" indent="0">
              <a:buNone/>
              <a:defRPr/>
            </a:lvl2pPr>
            <a:lvl3pPr marL="914354" indent="0">
              <a:buNone/>
              <a:defRPr/>
            </a:lvl3pPr>
            <a:lvl4pPr marL="1371532" indent="0">
              <a:buNone/>
              <a:defRPr/>
            </a:lvl4pPr>
            <a:lvl5pPr marL="1828709" indent="0">
              <a:buNone/>
              <a:defRPr/>
            </a:lvl5pPr>
          </a:lstStyle>
          <a:p>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dolor sit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ullamcorper</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suspendisse</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ac </a:t>
            </a:r>
            <a:r>
              <a:rPr lang="en-US" b="0" i="0" dirty="0" err="1">
                <a:solidFill>
                  <a:srgbClr val="000000"/>
                </a:solidFill>
                <a:effectLst/>
                <a:latin typeface="arial" charset="0"/>
              </a:rPr>
              <a:t>velit</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id, </a:t>
            </a:r>
            <a:r>
              <a:rPr lang="en-US" b="0" i="0" dirty="0" err="1">
                <a:solidFill>
                  <a:srgbClr val="000000"/>
                </a:solidFill>
                <a:effectLst/>
                <a:latin typeface="arial" charset="0"/>
              </a:rPr>
              <a:t>facilisis</a:t>
            </a:r>
            <a:r>
              <a:rPr lang="en-US" b="0" i="0" dirty="0">
                <a:solidFill>
                  <a:srgbClr val="000000"/>
                </a:solidFill>
                <a:effectLst/>
                <a:latin typeface="arial" charset="0"/>
              </a:rPr>
              <a:t> </a:t>
            </a:r>
            <a:r>
              <a:rPr lang="en-US" b="0" i="0" dirty="0" err="1">
                <a:solidFill>
                  <a:srgbClr val="000000"/>
                </a:solidFill>
                <a:effectLst/>
                <a:latin typeface="arial" charset="0"/>
              </a:rPr>
              <a:t>cursus</a:t>
            </a:r>
            <a:r>
              <a:rPr lang="en-US" b="0" i="0" dirty="0">
                <a:solidFill>
                  <a:srgbClr val="000000"/>
                </a:solidFill>
                <a:effectLst/>
                <a:latin typeface="arial" charset="0"/>
              </a:rPr>
              <a:t> </a:t>
            </a:r>
            <a:r>
              <a:rPr lang="en-US" b="0" i="0" dirty="0" err="1">
                <a:solidFill>
                  <a:srgbClr val="000000"/>
                </a:solidFill>
                <a:effectLst/>
                <a:latin typeface="arial" charset="0"/>
              </a:rPr>
              <a:t>consectetur</a:t>
            </a:r>
            <a:r>
              <a:rPr lang="en-US" b="0" i="0" dirty="0">
                <a:solidFill>
                  <a:srgbClr val="000000"/>
                </a:solidFill>
                <a:effectLst/>
                <a:latin typeface="arial" charset="0"/>
              </a:rPr>
              <a:t> </a:t>
            </a:r>
            <a:r>
              <a:rPr lang="en-US" b="0" i="0" dirty="0" err="1">
                <a:solidFill>
                  <a:srgbClr val="000000"/>
                </a:solidFill>
                <a:effectLst/>
                <a:latin typeface="arial" charset="0"/>
              </a:rPr>
              <a:t>phasellus</a:t>
            </a:r>
            <a:r>
              <a:rPr lang="en-US" b="0" i="0" dirty="0">
                <a:solidFill>
                  <a:srgbClr val="000000"/>
                </a:solidFill>
                <a:effectLst/>
                <a:latin typeface="arial" charset="0"/>
              </a:rPr>
              <a:t> ante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Pellentesque</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felis</a:t>
            </a:r>
            <a:r>
              <a:rPr lang="en-US" b="0" i="0" dirty="0">
                <a:solidFill>
                  <a:srgbClr val="000000"/>
                </a:solidFill>
                <a:effectLst/>
                <a:latin typeface="arial" charset="0"/>
              </a:rPr>
              <a:t>. Dolor </a:t>
            </a:r>
            <a:r>
              <a:rPr lang="en-US" b="0" i="0" dirty="0" err="1">
                <a:solidFill>
                  <a:srgbClr val="000000"/>
                </a:solidFill>
                <a:effectLst/>
                <a:latin typeface="arial" charset="0"/>
              </a:rPr>
              <a:t>doloremque</a:t>
            </a:r>
            <a:r>
              <a:rPr lang="en-US" b="0" i="0" dirty="0">
                <a:solidFill>
                  <a:srgbClr val="000000"/>
                </a:solidFill>
                <a:effectLst/>
                <a:latin typeface="arial" charset="0"/>
              </a:rPr>
              <a:t> </a:t>
            </a:r>
            <a:r>
              <a:rPr lang="en-US" b="0" i="0" dirty="0" err="1">
                <a:solidFill>
                  <a:srgbClr val="000000"/>
                </a:solidFill>
                <a:effectLst/>
                <a:latin typeface="arial" charset="0"/>
              </a:rPr>
              <a:t>tempora</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a:t>
            </a:r>
            <a:r>
              <a:rPr lang="en-US" b="0" i="0" dirty="0" err="1">
                <a:solidFill>
                  <a:srgbClr val="000000"/>
                </a:solidFill>
                <a:effectLst/>
                <a:latin typeface="arial" charset="0"/>
              </a:rPr>
              <a:t>est</a:t>
            </a:r>
            <a:r>
              <a:rPr lang="en-US" b="0" i="0" dirty="0">
                <a:solidFill>
                  <a:srgbClr val="000000"/>
                </a:solidFill>
                <a:effectLst/>
                <a:latin typeface="arial" charset="0"/>
              </a:rPr>
              <a:t> </a:t>
            </a:r>
            <a:r>
              <a:rPr lang="en-US" b="0" i="0" dirty="0" err="1">
                <a:solidFill>
                  <a:srgbClr val="000000"/>
                </a:solidFill>
                <a:effectLst/>
                <a:latin typeface="arial" charset="0"/>
              </a:rPr>
              <a:t>enim</a:t>
            </a:r>
            <a:r>
              <a:rPr lang="en-US" b="0" i="0" dirty="0">
                <a:solidFill>
                  <a:srgbClr val="000000"/>
                </a:solidFill>
                <a:effectLst/>
                <a:latin typeface="arial" charset="0"/>
              </a:rPr>
              <a:t> non sit sed.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dapibus</a:t>
            </a:r>
            <a:r>
              <a:rPr lang="en-US" b="0" i="0" dirty="0">
                <a:solidFill>
                  <a:srgbClr val="000000"/>
                </a:solidFill>
                <a:effectLst/>
                <a:latin typeface="arial" charset="0"/>
              </a:rPr>
              <a:t>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p>
          <a:p>
            <a:r>
              <a:rPr lang="en-US" b="0" i="0" dirty="0">
                <a:solidFill>
                  <a:srgbClr val="000000"/>
                </a:solidFill>
                <a:effectLst/>
                <a:latin typeface="arial" charset="0"/>
              </a:rPr>
              <a:t>Ac </a:t>
            </a:r>
            <a:r>
              <a:rPr lang="en-US" b="0" i="0" dirty="0" err="1">
                <a:solidFill>
                  <a:srgbClr val="000000"/>
                </a:solidFill>
                <a:effectLst/>
                <a:latin typeface="arial" charset="0"/>
              </a:rPr>
              <a:t>neque</a:t>
            </a:r>
            <a:r>
              <a:rPr lang="en-US" b="0" i="0" dirty="0">
                <a:solidFill>
                  <a:srgbClr val="000000"/>
                </a:solidFill>
                <a:effectLst/>
                <a:latin typeface="arial" charset="0"/>
              </a:rPr>
              <a:t> quam, </a:t>
            </a:r>
            <a:r>
              <a:rPr lang="en-US" b="0" i="0" dirty="0" err="1">
                <a:solidFill>
                  <a:srgbClr val="000000"/>
                </a:solidFill>
                <a:effectLst/>
                <a:latin typeface="arial" charset="0"/>
              </a:rPr>
              <a:t>eiusmod</a:t>
            </a:r>
            <a:r>
              <a:rPr lang="en-US" b="0" i="0" dirty="0">
                <a:solidFill>
                  <a:srgbClr val="000000"/>
                </a:solidFill>
                <a:effectLst/>
                <a:latin typeface="arial" charset="0"/>
              </a:rPr>
              <a:t>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mi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Est </a:t>
            </a:r>
            <a:r>
              <a:rPr lang="en-US" b="0" i="0" dirty="0" err="1">
                <a:solidFill>
                  <a:srgbClr val="000000"/>
                </a:solidFill>
                <a:effectLst/>
                <a:latin typeface="arial" charset="0"/>
              </a:rPr>
              <a:t>phasellus</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mi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a:r>
            <a:r>
              <a:rPr lang="en-US" b="0" i="0" dirty="0" err="1">
                <a:solidFill>
                  <a:srgbClr val="000000"/>
                </a:solidFill>
                <a:effectLst/>
                <a:latin typeface="arial" charset="0"/>
              </a:rPr>
              <a:t>gravida</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faucibus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turpis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Tempus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sem</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penatibus</a:t>
            </a:r>
            <a:r>
              <a:rPr lang="en-US" b="0" i="0" dirty="0">
                <a:solidFill>
                  <a:srgbClr val="000000"/>
                </a:solidFill>
                <a:effectLst/>
                <a:latin typeface="arial" charset="0"/>
              </a:rPr>
              <a:t> lacus libero semper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r>
              <a:rPr lang="en-US" b="0" i="0" dirty="0" err="1">
                <a:solidFill>
                  <a:srgbClr val="000000"/>
                </a:solidFill>
                <a:effectLst/>
                <a:latin typeface="arial" charset="0"/>
              </a:rPr>
              <a:t>odio</a:t>
            </a:r>
            <a:r>
              <a:rPr lang="en-US" b="0" i="0" dirty="0">
                <a:solidFill>
                  <a:srgbClr val="000000"/>
                </a:solidFill>
                <a:effectLst/>
                <a:latin typeface="arial" charset="0"/>
              </a:rPr>
              <a:t>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nobis</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sodales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tristique</a:t>
            </a:r>
            <a:r>
              <a:rPr lang="en-US" b="0" i="0" dirty="0">
                <a:solidFill>
                  <a:srgbClr val="000000"/>
                </a:solidFill>
                <a:effectLst/>
                <a:latin typeface="arial" charset="0"/>
              </a:rPr>
              <a:t> vitae magna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non.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ac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dui. Et tempus </a:t>
            </a:r>
            <a:r>
              <a:rPr lang="en-US" b="0" i="0" dirty="0" err="1">
                <a:solidFill>
                  <a:srgbClr val="000000"/>
                </a:solidFill>
                <a:effectLst/>
                <a:latin typeface="arial" charset="0"/>
              </a:rPr>
              <a:t>ullamcorper</a:t>
            </a:r>
            <a:r>
              <a:rPr lang="en-US" b="0" i="0" dirty="0">
                <a:solidFill>
                  <a:srgbClr val="000000"/>
                </a:solidFill>
                <a:effectLst/>
                <a:latin typeface="arial" charset="0"/>
              </a:rPr>
              <a:t> mi </a:t>
            </a:r>
            <a:r>
              <a:rPr lang="en-US" b="0" i="0" dirty="0" err="1">
                <a:solidFill>
                  <a:srgbClr val="000000"/>
                </a:solidFill>
                <a:effectLst/>
                <a:latin typeface="arial" charset="0"/>
              </a:rPr>
              <a:t>fringilla</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diam</a:t>
            </a:r>
            <a:r>
              <a:rPr lang="en-US" b="0" i="0" dirty="0">
                <a:solidFill>
                  <a:srgbClr val="000000"/>
                </a:solidFill>
                <a:effectLst/>
                <a:latin typeface="arial" charset="0"/>
              </a:rPr>
              <a:t>, </a:t>
            </a:r>
            <a:r>
              <a:rPr lang="en-US" b="0" i="0" dirty="0" err="1">
                <a:solidFill>
                  <a:srgbClr val="000000"/>
                </a:solidFill>
                <a:effectLst/>
                <a:latin typeface="arial" charset="0"/>
              </a:rPr>
              <a:t>posuere</a:t>
            </a:r>
            <a:r>
              <a:rPr lang="en-US" b="0" i="0" dirty="0">
                <a:solidFill>
                  <a:srgbClr val="000000"/>
                </a:solidFill>
                <a:effectLst/>
                <a:latin typeface="arial" charset="0"/>
              </a:rPr>
              <a:t> </a:t>
            </a:r>
            <a:r>
              <a:rPr lang="en-US" b="0" i="0" dirty="0" err="1">
                <a:solidFill>
                  <a:srgbClr val="000000"/>
                </a:solidFill>
                <a:effectLst/>
                <a:latin typeface="arial" charset="0"/>
              </a:rPr>
              <a:t>arcu</a:t>
            </a:r>
            <a:r>
              <a:rPr lang="en-US" b="0" i="0" dirty="0">
                <a:solidFill>
                  <a:srgbClr val="000000"/>
                </a:solidFill>
                <a:effectLst/>
                <a:latin typeface="arial" charset="0"/>
              </a:rPr>
              <a:t> </a:t>
            </a:r>
            <a:r>
              <a:rPr lang="en-US" b="0" i="0" dirty="0" err="1">
                <a:solidFill>
                  <a:srgbClr val="000000"/>
                </a:solidFill>
                <a:effectLst/>
                <a:latin typeface="arial" charset="0"/>
              </a:rPr>
              <a:t>aenean</a:t>
            </a:r>
            <a:r>
              <a:rPr lang="en-US" b="0" i="0" dirty="0">
                <a:solidFill>
                  <a:srgbClr val="000000"/>
                </a:solidFill>
                <a:effectLst/>
                <a:latin typeface="arial" charset="0"/>
              </a:rPr>
              <a:t> in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vitae non. </a:t>
            </a:r>
          </a:p>
          <a:p>
            <a:r>
              <a:rPr lang="en-US" b="0" i="0" dirty="0" err="1">
                <a:solidFill>
                  <a:srgbClr val="000000"/>
                </a:solidFill>
                <a:effectLst/>
                <a:latin typeface="arial" charset="0"/>
              </a:rPr>
              <a:t>Arcu</a:t>
            </a:r>
            <a:r>
              <a:rPr lang="en-US" b="0" i="0" dirty="0">
                <a:solidFill>
                  <a:srgbClr val="000000"/>
                </a:solidFill>
                <a:effectLst/>
                <a:latin typeface="arial" charset="0"/>
              </a:rPr>
              <a:t> integer tempus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netus</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nullam</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varius</a:t>
            </a:r>
            <a:r>
              <a:rPr lang="en-US" b="0" i="0" dirty="0">
                <a:solidFill>
                  <a:srgbClr val="000000"/>
                </a:solidFill>
                <a:effectLst/>
                <a:latin typeface="arial" charset="0"/>
              </a:rPr>
              <a:t> tempus vitae. </a:t>
            </a:r>
            <a:r>
              <a:rPr lang="en-US" b="0" i="0" dirty="0" err="1">
                <a:solidFill>
                  <a:srgbClr val="000000"/>
                </a:solidFill>
                <a:effectLst/>
                <a:latin typeface="arial" charset="0"/>
              </a:rPr>
              <a:t>Adipiscing</a:t>
            </a:r>
            <a:r>
              <a:rPr lang="en-US" b="0" i="0" dirty="0">
                <a:solidFill>
                  <a:srgbClr val="000000"/>
                </a:solidFill>
                <a:effectLst/>
                <a:latin typeface="arial" charset="0"/>
              </a:rPr>
              <a:t> et vitae </a:t>
            </a:r>
            <a:r>
              <a:rPr lang="en-US" b="0" i="0" dirty="0" err="1">
                <a:solidFill>
                  <a:srgbClr val="000000"/>
                </a:solidFill>
                <a:effectLst/>
                <a:latin typeface="arial" charset="0"/>
              </a:rPr>
              <a:t>wisi</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lacus </a:t>
            </a:r>
            <a:r>
              <a:rPr lang="en-US" b="0" i="0" dirty="0" err="1">
                <a:solidFill>
                  <a:srgbClr val="000000"/>
                </a:solidFill>
                <a:effectLst/>
                <a:latin typeface="arial" charset="0"/>
              </a:rPr>
              <a:t>tempor</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id. Et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platea</a:t>
            </a:r>
            <a:r>
              <a:rPr lang="en-US" b="0" i="0" dirty="0">
                <a:solidFill>
                  <a:srgbClr val="000000"/>
                </a:solidFill>
                <a:effectLst/>
                <a:latin typeface="arial" charset="0"/>
              </a:rPr>
              <a:t> </a:t>
            </a:r>
            <a:r>
              <a:rPr lang="en-US" b="0" i="0" dirty="0" err="1">
                <a:solidFill>
                  <a:srgbClr val="000000"/>
                </a:solidFill>
                <a:effectLst/>
                <a:latin typeface="arial" charset="0"/>
              </a:rPr>
              <a:t>mattis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dui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convallis</a:t>
            </a:r>
            <a:r>
              <a:rPr lang="en-US" b="0" i="0" dirty="0">
                <a:solidFill>
                  <a:srgbClr val="000000"/>
                </a:solidFill>
                <a:effectLst/>
                <a:latin typeface="arial" charset="0"/>
              </a:rPr>
              <a:t>, vitae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lobortis</a:t>
            </a:r>
            <a:r>
              <a:rPr lang="en-US" b="0" i="0" dirty="0">
                <a:solidFill>
                  <a:srgbClr val="000000"/>
                </a:solidFill>
                <a:effectLst/>
                <a:latin typeface="arial" charset="0"/>
              </a:rPr>
              <a:t> </a:t>
            </a:r>
            <a:r>
              <a:rPr lang="en-US" b="0" i="0" dirty="0" err="1">
                <a:solidFill>
                  <a:srgbClr val="000000"/>
                </a:solidFill>
                <a:effectLst/>
                <a:latin typeface="arial" charset="0"/>
              </a:rPr>
              <a:t>nulla</a:t>
            </a:r>
            <a:r>
              <a:rPr lang="en-US" b="0" i="0" dirty="0">
                <a:solidFill>
                  <a:srgbClr val="000000"/>
                </a:solidFill>
                <a:effectLst/>
                <a:latin typeface="arial" charset="0"/>
              </a:rPr>
              <a:t>.</a:t>
            </a:r>
          </a:p>
          <a:p>
            <a:br>
              <a:rPr lang="en-US" dirty="0"/>
            </a:br>
            <a:endParaRPr lang="en-US" sz="1200" dirty="0">
              <a:effectLst/>
              <a:latin typeface="Cambria"/>
              <a:ea typeface="ＭＳ 明朝"/>
              <a:cs typeface="Times New Roman"/>
            </a:endParaRPr>
          </a:p>
        </p:txBody>
      </p:sp>
      <p:sp>
        <p:nvSpPr>
          <p:cNvPr id="11" name="Text Placeholder 15"/>
          <p:cNvSpPr>
            <a:spLocks noGrp="1"/>
          </p:cNvSpPr>
          <p:nvPr>
            <p:ph type="body" sz="quarter" idx="11" hasCustomPrompt="1"/>
          </p:nvPr>
        </p:nvSpPr>
        <p:spPr>
          <a:xfrm>
            <a:off x="109767" y="81973"/>
            <a:ext cx="5027020" cy="521223"/>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One line header goes here</a:t>
            </a:r>
          </a:p>
        </p:txBody>
      </p:sp>
      <p:sp>
        <p:nvSpPr>
          <p:cNvPr id="12" name="Slide Number Placeholder 3"/>
          <p:cNvSpPr txBox="1">
            <a:spLocks/>
          </p:cNvSpPr>
          <p:nvPr userDrawn="1"/>
        </p:nvSpPr>
        <p:spPr>
          <a:xfrm>
            <a:off x="5958070"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1200" smtClean="0">
                <a:solidFill>
                  <a:schemeClr val="bg1"/>
                </a:solidFill>
              </a:rPr>
              <a:pPr/>
              <a:t>‹#›</a:t>
            </a:fld>
            <a:endParaRPr lang="en-US" sz="1200" dirty="0">
              <a:solidFill>
                <a:schemeClr val="bg1"/>
              </a:solidFill>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16497" y="6414309"/>
            <a:ext cx="589787" cy="226707"/>
          </a:xfrm>
          <a:prstGeom prst="rect">
            <a:avLst/>
          </a:prstGeom>
        </p:spPr>
      </p:pic>
    </p:spTree>
    <p:extLst>
      <p:ext uri="{BB962C8B-B14F-4D97-AF65-F5344CB8AC3E}">
        <p14:creationId xmlns:p14="http://schemas.microsoft.com/office/powerpoint/2010/main" val="26732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34751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9695783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2823725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70C95D5B-5689-1646-A684-903A0326FDC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1109304" y="6248527"/>
            <a:ext cx="777897" cy="314151"/>
          </a:xfrm>
          <a:prstGeom prst="rect">
            <a:avLst/>
          </a:prstGeom>
        </p:spPr>
      </p:pic>
    </p:spTree>
    <p:extLst>
      <p:ext uri="{BB962C8B-B14F-4D97-AF65-F5344CB8AC3E}">
        <p14:creationId xmlns:p14="http://schemas.microsoft.com/office/powerpoint/2010/main" val="16583198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_Cover Slide">
    <p:spTree>
      <p:nvGrpSpPr>
        <p:cNvPr id="1" name=""/>
        <p:cNvGrpSpPr/>
        <p:nvPr/>
      </p:nvGrpSpPr>
      <p:grpSpPr>
        <a:xfrm>
          <a:off x="0" y="0"/>
          <a:ext cx="0" cy="0"/>
          <a:chOff x="0" y="0"/>
          <a:chExt cx="0" cy="0"/>
        </a:xfrm>
      </p:grpSpPr>
      <p:sp>
        <p:nvSpPr>
          <p:cNvPr id="2" name="Rectangle 1"/>
          <p:cNvSpPr/>
          <p:nvPr userDrawn="1"/>
        </p:nvSpPr>
        <p:spPr>
          <a:xfrm>
            <a:off x="-9917" y="0"/>
            <a:ext cx="12201916" cy="68580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 name="Title 3"/>
          <p:cNvSpPr>
            <a:spLocks noGrp="1"/>
          </p:cNvSpPr>
          <p:nvPr>
            <p:ph type="title"/>
          </p:nvPr>
        </p:nvSpPr>
        <p:spPr>
          <a:xfrm>
            <a:off x="294884"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94884" y="6437376"/>
            <a:ext cx="8534400" cy="182880"/>
          </a:xfrm>
        </p:spPr>
        <p:txBody>
          <a:bodyPr/>
          <a:lstStyle>
            <a:lvl1pPr>
              <a:defRPr>
                <a:solidFill>
                  <a:schemeClr val="bg2"/>
                </a:solidFill>
              </a:defRPr>
            </a:lvl1pPr>
          </a:lstStyle>
          <a:p>
            <a:endParaRPr lang="en-US" dirty="0"/>
          </a:p>
        </p:txBody>
      </p:sp>
      <p:pic>
        <p:nvPicPr>
          <p:cNvPr id="7" name="Picture 6">
            <a:extLst>
              <a:ext uri="{FF2B5EF4-FFF2-40B4-BE49-F238E27FC236}">
                <a16:creationId xmlns:a16="http://schemas.microsoft.com/office/drawing/2014/main" id="{AD580B8D-1226-6747-A2C6-FBD3FDB5B9D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1109304" y="6248527"/>
            <a:ext cx="777897" cy="314151"/>
          </a:xfrm>
          <a:prstGeom prst="rect">
            <a:avLst/>
          </a:prstGeom>
        </p:spPr>
      </p:pic>
    </p:spTree>
    <p:extLst>
      <p:ext uri="{BB962C8B-B14F-4D97-AF65-F5344CB8AC3E}">
        <p14:creationId xmlns:p14="http://schemas.microsoft.com/office/powerpoint/2010/main" val="32059855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pic>
        <p:nvPicPr>
          <p:cNvPr id="6" name="Picture 5">
            <a:extLst>
              <a:ext uri="{FF2B5EF4-FFF2-40B4-BE49-F238E27FC236}">
                <a16:creationId xmlns:a16="http://schemas.microsoft.com/office/drawing/2014/main" id="{73F49AA2-DF6E-584F-984A-1804FD5B28AA}"/>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1109304" y="6248527"/>
            <a:ext cx="777897" cy="314151"/>
          </a:xfrm>
          <a:prstGeom prst="rect">
            <a:avLst/>
          </a:prstGeom>
        </p:spPr>
      </p:pic>
      <p:sp>
        <p:nvSpPr>
          <p:cNvPr id="9" name="Picture Placeholder 8">
            <a:extLst>
              <a:ext uri="{FF2B5EF4-FFF2-40B4-BE49-F238E27FC236}">
                <a16:creationId xmlns:a16="http://schemas.microsoft.com/office/drawing/2014/main" id="{695F53A0-1EE2-2743-8CD5-F9BA9BA2F33A}"/>
              </a:ext>
            </a:extLst>
          </p:cNvPr>
          <p:cNvSpPr>
            <a:spLocks noGrp="1"/>
          </p:cNvSpPr>
          <p:nvPr>
            <p:ph type="pic" sz="quarter" idx="12"/>
          </p:nvPr>
        </p:nvSpPr>
        <p:spPr>
          <a:xfrm>
            <a:off x="5791200" y="0"/>
            <a:ext cx="6400800" cy="6858000"/>
          </a:xfrm>
        </p:spPr>
        <p:txBody>
          <a:bodyPr/>
          <a:lstStyle/>
          <a:p>
            <a:r>
              <a:rPr lang="en-US"/>
              <a:t>Click icon to add picture</a:t>
            </a:r>
            <a:endParaRPr lang="en-US" dirty="0"/>
          </a:p>
        </p:txBody>
      </p:sp>
      <p:pic>
        <p:nvPicPr>
          <p:cNvPr id="35" name="Picture 34">
            <a:extLst>
              <a:ext uri="{FF2B5EF4-FFF2-40B4-BE49-F238E27FC236}">
                <a16:creationId xmlns:a16="http://schemas.microsoft.com/office/drawing/2014/main" id="{23FAC7E0-3CA4-E144-9F67-69ACC30A7BDB}"/>
              </a:ext>
            </a:extLst>
          </p:cNvPr>
          <p:cNvPicPr>
            <a:picLocks noChangeAspect="1"/>
          </p:cNvPicPr>
          <p:nvPr userDrawn="1"/>
        </p:nvPicPr>
        <p:blipFill rotWithShape="1">
          <a:blip r:embed="rId3"/>
          <a:srcRect l="-186" t="11158" r="10186" b="10988"/>
          <a:stretch/>
        </p:blipFill>
        <p:spPr>
          <a:xfrm>
            <a:off x="5888477" y="2"/>
            <a:ext cx="6303523" cy="6244165"/>
          </a:xfrm>
          <a:prstGeom prst="rect">
            <a:avLst/>
          </a:prstGeom>
        </p:spPr>
      </p:pic>
    </p:spTree>
    <p:extLst>
      <p:ext uri="{BB962C8B-B14F-4D97-AF65-F5344CB8AC3E}">
        <p14:creationId xmlns:p14="http://schemas.microsoft.com/office/powerpoint/2010/main" val="41083053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806568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41684430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5740238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9362490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668915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42152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7160183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8649634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4184646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0020538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3762049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9335563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5243447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4461288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40394475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930417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463691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1496034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41682791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7025514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6112090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411124194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8292637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9408722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735003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584660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29559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74952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683878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49363645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0048008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5599494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18196176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9320619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33141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7"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3697156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endParaRPr lang="en-US" dirty="0"/>
          </a:p>
        </p:txBody>
      </p:sp>
      <p:pic>
        <p:nvPicPr>
          <p:cNvPr id="7" name="Picture 6">
            <a:extLst>
              <a:ext uri="{FF2B5EF4-FFF2-40B4-BE49-F238E27FC236}">
                <a16:creationId xmlns:a16="http://schemas.microsoft.com/office/drawing/2014/main" id="{C6CCB000-DED0-E349-AC95-E5BDF8ECD1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4604" y="3078270"/>
            <a:ext cx="1722792" cy="701463"/>
          </a:xfrm>
          <a:prstGeom prst="rect">
            <a:avLst/>
          </a:prstGeom>
        </p:spPr>
      </p:pic>
    </p:spTree>
    <p:extLst>
      <p:ext uri="{BB962C8B-B14F-4D97-AF65-F5344CB8AC3E}">
        <p14:creationId xmlns:p14="http://schemas.microsoft.com/office/powerpoint/2010/main" val="17664952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997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5599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ontent - Title 1 Line">
    <p:bg>
      <p:bgPr>
        <a:solidFill>
          <a:srgbClr val="00000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2" y="387903"/>
            <a:ext cx="6024452" cy="618691"/>
          </a:xfrm>
        </p:spPr>
        <p:txBody>
          <a:bodyPr>
            <a:noAutofit/>
          </a:bodyPr>
          <a:lstStyle>
            <a:lvl1pPr marL="0" indent="0" fontAlgn="t">
              <a:buFontTx/>
              <a:buNone/>
              <a:defRPr sz="3467" baseline="0">
                <a:solidFill>
                  <a:srgbClr val="0F6FFF"/>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617220"/>
          <a:lstStyle>
            <a:lvl1pPr marL="0" marR="0" indent="0" algn="l" defTabSz="914377" rtl="0" eaLnBrk="1" fontAlgn="auto" latinLnBrk="0" hangingPunct="1">
              <a:lnSpc>
                <a:spcPct val="90000"/>
              </a:lnSpc>
              <a:spcBef>
                <a:spcPts val="0"/>
              </a:spcBef>
              <a:spcAft>
                <a:spcPts val="1200"/>
              </a:spcAft>
              <a:buClrTx/>
              <a:buSzTx/>
              <a:buFont typeface="Arial"/>
              <a:buNone/>
              <a:tabLst/>
              <a:defRPr lang="en-US" sz="1867" kern="1200" baseline="0">
                <a:solidFill>
                  <a:schemeClr val="bg1"/>
                </a:solidFill>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67" dirty="0">
                <a:effectLst/>
                <a:latin typeface="+mn-lt"/>
                <a:ea typeface="ＭＳ 明朝"/>
                <a:cs typeface="Times New Roman"/>
              </a:rPr>
              <a:t>Copy goes here for two column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ipsum</a:t>
            </a:r>
            <a:r>
              <a:rPr lang="en-US" sz="1867" dirty="0">
                <a:effectLst/>
                <a:latin typeface="+mn-lt"/>
                <a:ea typeface="ＭＳ 明朝"/>
                <a:cs typeface="Times New Roman"/>
              </a:rPr>
              <a:t> </a:t>
            </a:r>
            <a:r>
              <a:rPr lang="en-US" sz="1867" dirty="0" err="1">
                <a:effectLst/>
                <a:latin typeface="+mn-lt"/>
                <a:ea typeface="ＭＳ 明朝"/>
                <a:cs typeface="Times New Roman"/>
              </a:rPr>
              <a:t>dolar</a:t>
            </a:r>
            <a:r>
              <a:rPr lang="en-US" sz="1867" dirty="0">
                <a:effectLst/>
                <a:latin typeface="+mn-lt"/>
                <a:ea typeface="ＭＳ 明朝"/>
                <a:cs typeface="Times New Roman"/>
              </a:rPr>
              <a:t> sit </a:t>
            </a:r>
            <a:r>
              <a:rPr lang="en-US" sz="1867" dirty="0" err="1">
                <a:effectLst/>
                <a:latin typeface="+mn-lt"/>
                <a:ea typeface="ＭＳ 明朝"/>
                <a:cs typeface="Times New Roman"/>
              </a:rPr>
              <a:t>amet</a:t>
            </a:r>
            <a:r>
              <a:rPr lang="en-US" sz="1867" dirty="0">
                <a:effectLst/>
                <a:latin typeface="+mn-lt"/>
                <a:ea typeface="ＭＳ 明朝"/>
                <a:cs typeface="Times New Roman"/>
              </a:rPr>
              <a:t>, </a:t>
            </a:r>
            <a:r>
              <a:rPr lang="en-US" sz="1867" dirty="0" err="1">
                <a:effectLst/>
                <a:latin typeface="+mn-lt"/>
                <a:ea typeface="ＭＳ 明朝"/>
                <a:cs typeface="Times New Roman"/>
              </a:rPr>
              <a:t>consectetur</a:t>
            </a:r>
            <a:r>
              <a:rPr lang="en-US" sz="1867" dirty="0">
                <a:effectLst/>
                <a:latin typeface="+mn-lt"/>
                <a:ea typeface="ＭＳ 明朝"/>
                <a:cs typeface="Times New Roman"/>
              </a:rPr>
              <a:t> </a:t>
            </a:r>
            <a:r>
              <a:rPr lang="en-US" sz="1867" dirty="0" err="1">
                <a:effectLst/>
                <a:latin typeface="+mn-lt"/>
                <a:ea typeface="ＭＳ 明朝"/>
                <a:cs typeface="Times New Roman"/>
              </a:rPr>
              <a:t>adipiscing</a:t>
            </a:r>
            <a:r>
              <a:rPr lang="en-US" sz="1867" dirty="0">
                <a:effectLst/>
                <a:latin typeface="+mn-lt"/>
                <a:ea typeface="ＭＳ 明朝"/>
                <a:cs typeface="Times New Roman"/>
              </a:rPr>
              <a:t> </a:t>
            </a:r>
            <a:r>
              <a:rPr lang="en-US" sz="1867" dirty="0" err="1">
                <a:effectLst/>
                <a:latin typeface="+mn-lt"/>
                <a:ea typeface="ＭＳ 明朝"/>
                <a:cs typeface="Times New Roman"/>
              </a:rPr>
              <a:t>elit</a:t>
            </a:r>
            <a:r>
              <a:rPr lang="en-US" sz="1867" dirty="0">
                <a:effectLst/>
                <a:latin typeface="+mn-lt"/>
                <a:ea typeface="ＭＳ 明朝"/>
                <a:cs typeface="Times New Roman"/>
              </a:rPr>
              <a:t>. </a:t>
            </a:r>
            <a:r>
              <a:rPr lang="en-US" sz="1867" dirty="0" err="1">
                <a:effectLst/>
                <a:latin typeface="+mn-lt"/>
                <a:ea typeface="ＭＳ 明朝"/>
                <a:cs typeface="Times New Roman"/>
              </a:rPr>
              <a:t>Donec</a:t>
            </a:r>
            <a:r>
              <a:rPr lang="en-US" sz="1867" dirty="0">
                <a:effectLst/>
                <a:latin typeface="+mn-lt"/>
                <a:ea typeface="ＭＳ 明朝"/>
                <a:cs typeface="Times New Roman"/>
              </a:rPr>
              <a:t> </a:t>
            </a:r>
            <a:r>
              <a:rPr lang="en-US" sz="1867" dirty="0" err="1">
                <a:effectLst/>
                <a:latin typeface="+mn-lt"/>
                <a:ea typeface="ＭＳ 明朝"/>
                <a:cs typeface="Times New Roman"/>
              </a:rPr>
              <a:t>vehicula</a:t>
            </a:r>
            <a:r>
              <a:rPr lang="en-US" sz="1867" dirty="0">
                <a:effectLst/>
                <a:latin typeface="+mn-lt"/>
                <a:ea typeface="ＭＳ 明朝"/>
                <a:cs typeface="Times New Roman"/>
              </a:rPr>
              <a:t>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convallis</a:t>
            </a:r>
            <a:r>
              <a:rPr lang="en-US" sz="1867" dirty="0">
                <a:effectLst/>
                <a:latin typeface="+mn-lt"/>
                <a:ea typeface="ＭＳ 明朝"/>
                <a:cs typeface="Times New Roman"/>
              </a:rPr>
              <a:t> lacus </a:t>
            </a:r>
            <a:r>
              <a:rPr lang="en-US" sz="1867" dirty="0" err="1">
                <a:effectLst/>
                <a:latin typeface="+mn-lt"/>
                <a:ea typeface="ＭＳ 明朝"/>
                <a:cs typeface="Times New Roman"/>
              </a:rPr>
              <a:t>sodales</a:t>
            </a:r>
            <a:r>
              <a:rPr lang="en-US" sz="1867" dirty="0">
                <a:effectLst/>
                <a:latin typeface="+mn-lt"/>
                <a:ea typeface="ＭＳ 明朝"/>
                <a:cs typeface="Times New Roman"/>
              </a:rPr>
              <a:t> in.</a:t>
            </a:r>
            <a:endParaRPr lang="en-US" sz="1200" dirty="0">
              <a:effectLst/>
              <a:latin typeface="Cambria"/>
              <a:ea typeface="ＭＳ 明朝"/>
              <a:cs typeface="Times New Roman"/>
            </a:endParaRPr>
          </a:p>
          <a:p>
            <a:r>
              <a:rPr lang="en-US" sz="1867" dirty="0">
                <a:effectLst/>
                <a:latin typeface="+mn-lt"/>
                <a:ea typeface="ＭＳ 明朝"/>
                <a:cs typeface="Times New Roman"/>
              </a:rPr>
              <a:t>In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neque</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non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sapien</a:t>
            </a:r>
            <a:r>
              <a:rPr lang="en-US" sz="1867" dirty="0">
                <a:effectLst/>
                <a:latin typeface="+mn-lt"/>
                <a:ea typeface="ＭＳ 明朝"/>
                <a:cs typeface="Times New Roman"/>
              </a:rPr>
              <a:t>, </a:t>
            </a:r>
            <a:r>
              <a:rPr lang="en-US" sz="1867" dirty="0" err="1">
                <a:effectLst/>
                <a:latin typeface="+mn-lt"/>
                <a:ea typeface="ＭＳ 明朝"/>
                <a:cs typeface="Times New Roman"/>
              </a:rPr>
              <a:t>sed</a:t>
            </a:r>
            <a:r>
              <a:rPr lang="en-US" sz="1867" dirty="0">
                <a:effectLst/>
                <a:latin typeface="+mn-lt"/>
                <a:ea typeface="ＭＳ 明朝"/>
                <a:cs typeface="Times New Roman"/>
              </a:rPr>
              <a:t> </a:t>
            </a:r>
            <a:r>
              <a:rPr lang="en-US" sz="1867" dirty="0" err="1">
                <a:effectLst/>
                <a:latin typeface="+mn-lt"/>
                <a:ea typeface="ＭＳ 明朝"/>
                <a:cs typeface="Times New Roman"/>
              </a:rPr>
              <a:t>rhoncus</a:t>
            </a:r>
            <a:r>
              <a:rPr lang="en-US" sz="1867" dirty="0">
                <a:effectLst/>
                <a:latin typeface="+mn-lt"/>
                <a:ea typeface="ＭＳ 明朝"/>
                <a:cs typeface="Times New Roman"/>
              </a:rPr>
              <a:t>.</a:t>
            </a:r>
            <a:endParaRPr lang="en-US" sz="1200" dirty="0">
              <a:effectLst/>
              <a:latin typeface="Cambria"/>
              <a:ea typeface="ＭＳ 明朝"/>
              <a:cs typeface="Times New Roman"/>
            </a:endParaRPr>
          </a:p>
          <a:p>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wisi</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ad minim </a:t>
            </a:r>
            <a:r>
              <a:rPr lang="en-US" sz="1867" dirty="0" err="1">
                <a:effectLst/>
                <a:latin typeface="+mn-lt"/>
                <a:ea typeface="ＭＳ 明朝"/>
                <a:cs typeface="Times New Roman"/>
              </a:rPr>
              <a:t>veniam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nostrud</a:t>
            </a:r>
            <a:r>
              <a:rPr lang="en-US" sz="1867" dirty="0">
                <a:effectLst/>
                <a:latin typeface="+mn-lt"/>
                <a:ea typeface="ＭＳ 明朝"/>
                <a:cs typeface="Times New Roman"/>
              </a:rPr>
              <a:t> </a:t>
            </a:r>
            <a:r>
              <a:rPr lang="en-US" sz="1867" dirty="0" err="1">
                <a:effectLst/>
                <a:latin typeface="+mn-lt"/>
                <a:ea typeface="ＭＳ 明朝"/>
                <a:cs typeface="Times New Roman"/>
              </a:rPr>
              <a:t>exerci</a:t>
            </a:r>
            <a:r>
              <a:rPr lang="en-US" sz="1867" dirty="0">
                <a:effectLst/>
                <a:latin typeface="+mn-lt"/>
                <a:ea typeface="ＭＳ 明朝"/>
                <a:cs typeface="Times New Roman"/>
              </a:rPr>
              <a:t> </a:t>
            </a:r>
            <a:r>
              <a:rPr lang="en-US" sz="1867" dirty="0" err="1">
                <a:effectLst/>
                <a:latin typeface="+mn-lt"/>
                <a:ea typeface="ＭＳ 明朝"/>
                <a:cs typeface="Times New Roman"/>
              </a:rPr>
              <a:t>tation</a:t>
            </a:r>
            <a:r>
              <a:rPr lang="en-US" sz="1867" dirty="0">
                <a:effectLst/>
                <a:latin typeface="+mn-lt"/>
                <a:ea typeface="ＭＳ 明朝"/>
                <a:cs typeface="Times New Roman"/>
              </a:rPr>
              <a:t> </a:t>
            </a:r>
            <a:r>
              <a:rPr lang="en-US" sz="1867" dirty="0" err="1">
                <a:effectLst/>
                <a:latin typeface="+mn-lt"/>
                <a:ea typeface="ＭＳ 明朝"/>
                <a:cs typeface="Times New Roman"/>
              </a:rPr>
              <a:t>ullamcorper</a:t>
            </a:r>
            <a:r>
              <a:rPr lang="en-US" sz="1867" dirty="0">
                <a:effectLst/>
                <a:latin typeface="+mn-lt"/>
                <a:ea typeface="ＭＳ 明朝"/>
                <a:cs typeface="Times New Roman"/>
              </a:rPr>
              <a:t> </a:t>
            </a:r>
            <a:r>
              <a:rPr lang="en-US" sz="1867" dirty="0" err="1">
                <a:effectLst/>
                <a:latin typeface="+mn-lt"/>
                <a:ea typeface="ＭＳ 明朝"/>
                <a:cs typeface="Times New Roman"/>
              </a:rPr>
              <a:t>suscipit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nisl</a:t>
            </a:r>
            <a:r>
              <a:rPr lang="en-US" sz="1867" dirty="0">
                <a:effectLst/>
                <a:latin typeface="+mn-lt"/>
                <a:ea typeface="ＭＳ 明朝"/>
                <a:cs typeface="Times New Roman"/>
              </a:rPr>
              <a:t>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aliquip</a:t>
            </a:r>
            <a:r>
              <a:rPr lang="en-US" sz="1867" dirty="0">
                <a:effectLst/>
                <a:latin typeface="+mn-lt"/>
                <a:ea typeface="ＭＳ 明朝"/>
                <a:cs typeface="Times New Roman"/>
              </a:rPr>
              <a:t> ex </a:t>
            </a:r>
            <a:r>
              <a:rPr lang="en-US" sz="1867" dirty="0" err="1">
                <a:effectLst/>
                <a:latin typeface="+mn-lt"/>
                <a:ea typeface="ＭＳ 明朝"/>
                <a:cs typeface="Times New Roman"/>
              </a:rPr>
              <a:t>ea</a:t>
            </a:r>
            <a:r>
              <a:rPr lang="en-US" sz="1867" dirty="0">
                <a:effectLst/>
                <a:latin typeface="+mn-lt"/>
                <a:ea typeface="ＭＳ 明朝"/>
                <a:cs typeface="Times New Roman"/>
              </a:rPr>
              <a:t> </a:t>
            </a:r>
            <a:r>
              <a:rPr lang="en-US" sz="1867" dirty="0" err="1">
                <a:effectLst/>
                <a:latin typeface="+mn-lt"/>
                <a:ea typeface="ＭＳ 明朝"/>
                <a:cs typeface="Times New Roman"/>
              </a:rPr>
              <a:t>commodo</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autem</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eum</a:t>
            </a:r>
            <a:r>
              <a:rPr lang="en-US" sz="1867" dirty="0">
                <a:effectLst/>
                <a:latin typeface="+mn-lt"/>
                <a:ea typeface="ＭＳ 明朝"/>
                <a:cs typeface="Times New Roman"/>
              </a:rPr>
              <a:t> </a:t>
            </a:r>
            <a:r>
              <a:rPr lang="en-US" sz="1867" dirty="0" err="1">
                <a:effectLst/>
                <a:latin typeface="+mn-lt"/>
                <a:ea typeface="ＭＳ 明朝"/>
                <a:cs typeface="Times New Roman"/>
              </a:rPr>
              <a:t>iriure</a:t>
            </a:r>
            <a:r>
              <a:rPr lang="en-US" sz="1867" dirty="0">
                <a:effectLst/>
                <a:latin typeface="+mn-lt"/>
                <a:ea typeface="ＭＳ 明朝"/>
                <a:cs typeface="Times New Roman"/>
              </a:rPr>
              <a:t> dolor in </a:t>
            </a:r>
            <a:r>
              <a:rPr lang="en-US" sz="1867" dirty="0" err="1">
                <a:effectLst/>
                <a:latin typeface="+mn-lt"/>
                <a:ea typeface="ＭＳ 明朝"/>
                <a:cs typeface="Times New Roman"/>
              </a:rPr>
              <a:t>hendrerit</a:t>
            </a:r>
            <a:r>
              <a:rPr lang="en-US" sz="1867" dirty="0">
                <a:effectLst/>
                <a:latin typeface="+mn-lt"/>
                <a:ea typeface="ＭＳ 明朝"/>
                <a:cs typeface="Times New Roman"/>
              </a:rPr>
              <a:t> in </a:t>
            </a:r>
            <a:r>
              <a:rPr lang="en-US" sz="1867" dirty="0" err="1">
                <a:effectLst/>
                <a:latin typeface="+mn-lt"/>
                <a:ea typeface="ＭＳ 明朝"/>
                <a:cs typeface="Times New Roman"/>
              </a:rPr>
              <a:t>vulputate</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esse</a:t>
            </a:r>
            <a:r>
              <a:rPr lang="en-US" sz="1867" dirty="0">
                <a:effectLst/>
                <a:latin typeface="+mn-lt"/>
                <a:ea typeface="ＭＳ 明朝"/>
                <a:cs typeface="Times New Roman"/>
              </a:rPr>
              <a:t> </a:t>
            </a:r>
            <a:r>
              <a:rPr lang="en-US" sz="1867" dirty="0" err="1">
                <a:effectLst/>
                <a:latin typeface="+mn-lt"/>
                <a:ea typeface="ＭＳ 明朝"/>
                <a:cs typeface="Times New Roman"/>
              </a:rPr>
              <a:t>molestie</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illum</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eu</a:t>
            </a:r>
            <a:r>
              <a:rPr lang="en-US" sz="1867" dirty="0">
                <a:effectLst/>
                <a:latin typeface="+mn-lt"/>
                <a:ea typeface="ＭＳ 明朝"/>
                <a:cs typeface="Times New Roman"/>
              </a:rPr>
              <a:t>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facilisis</a:t>
            </a:r>
            <a:r>
              <a:rPr lang="en-US" sz="1867" dirty="0">
                <a:effectLst/>
                <a:latin typeface="+mn-lt"/>
                <a:ea typeface="ＭＳ 明朝"/>
                <a:cs typeface="Times New Roman"/>
              </a:rPr>
              <a:t> at </a:t>
            </a:r>
            <a:r>
              <a:rPr lang="en-US" sz="1867" dirty="0" err="1">
                <a:effectLst/>
                <a:latin typeface="+mn-lt"/>
                <a:ea typeface="ＭＳ 明朝"/>
                <a:cs typeface="Times New Roman"/>
              </a:rPr>
              <a:t>vero</a:t>
            </a:r>
            <a:r>
              <a:rPr lang="en-US" sz="1867" dirty="0">
                <a:effectLst/>
                <a:latin typeface="+mn-lt"/>
                <a:ea typeface="ＭＳ 明朝"/>
                <a:cs typeface="Times New Roman"/>
              </a:rPr>
              <a:t> </a:t>
            </a:r>
            <a:r>
              <a:rPr lang="en-US" sz="1867" dirty="0" err="1">
                <a:effectLst/>
                <a:latin typeface="+mn-lt"/>
                <a:ea typeface="ＭＳ 明朝"/>
                <a:cs typeface="Times New Roman"/>
              </a:rPr>
              <a:t>eros</a:t>
            </a:r>
            <a:r>
              <a:rPr lang="en-US" sz="1867" dirty="0">
                <a:effectLst/>
                <a:latin typeface="+mn-lt"/>
                <a:ea typeface="ＭＳ 明朝"/>
                <a:cs typeface="Times New Roman"/>
              </a:rPr>
              <a:t> et </a:t>
            </a:r>
            <a:r>
              <a:rPr lang="en-US" sz="1867" dirty="0" err="1">
                <a:effectLst/>
                <a:latin typeface="+mn-lt"/>
                <a:ea typeface="ＭＳ 明朝"/>
                <a:cs typeface="Times New Roman"/>
              </a:rPr>
              <a:t>accumsan</a:t>
            </a:r>
            <a:r>
              <a:rPr lang="en-US" sz="1867" dirty="0">
                <a:effectLst/>
                <a:latin typeface="+mn-lt"/>
                <a:ea typeface="ＭＳ 明朝"/>
                <a:cs typeface="Times New Roman"/>
              </a:rPr>
              <a:t> et </a:t>
            </a:r>
            <a:r>
              <a:rPr lang="en-US" sz="1867" dirty="0" err="1">
                <a:effectLst/>
                <a:latin typeface="+mn-lt"/>
                <a:ea typeface="ＭＳ 明朝"/>
                <a:cs typeface="Times New Roman"/>
              </a:rPr>
              <a:t>iusto</a:t>
            </a:r>
            <a:r>
              <a:rPr lang="en-US" sz="1867" dirty="0">
                <a:effectLst/>
                <a:latin typeface="+mn-lt"/>
                <a:ea typeface="ＭＳ 明朝"/>
                <a:cs typeface="Times New Roman"/>
              </a:rPr>
              <a:t> </a:t>
            </a:r>
            <a:r>
              <a:rPr lang="en-US" sz="1867" dirty="0" err="1">
                <a:effectLst/>
                <a:latin typeface="+mn-lt"/>
                <a:ea typeface="ＭＳ 明朝"/>
                <a:cs typeface="Times New Roman"/>
              </a:rPr>
              <a:t>odio</a:t>
            </a:r>
            <a:r>
              <a:rPr lang="en-US" sz="1867" dirty="0">
                <a:effectLst/>
                <a:latin typeface="+mn-lt"/>
                <a:ea typeface="ＭＳ 明朝"/>
                <a:cs typeface="Times New Roman"/>
              </a:rPr>
              <a:t> </a:t>
            </a:r>
            <a:r>
              <a:rPr lang="en-US" sz="1867" dirty="0" err="1">
                <a:effectLst/>
                <a:latin typeface="+mn-lt"/>
                <a:ea typeface="ＭＳ 明朝"/>
                <a:cs typeface="Times New Roman"/>
              </a:rPr>
              <a:t>dignissim</a:t>
            </a:r>
            <a:r>
              <a:rPr lang="en-US" sz="1867" dirty="0">
                <a:effectLst/>
                <a:latin typeface="+mn-lt"/>
                <a:ea typeface="ＭＳ 明朝"/>
                <a:cs typeface="Times New Roman"/>
              </a:rPr>
              <a:t> qui </a:t>
            </a:r>
            <a:r>
              <a:rPr lang="en-US" sz="1867" dirty="0" err="1">
                <a:effectLst/>
                <a:latin typeface="+mn-lt"/>
                <a:ea typeface="ＭＳ 明朝"/>
                <a:cs typeface="Times New Roman"/>
              </a:rPr>
              <a:t>blandit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a:t>
            </a:r>
            <a:r>
              <a:rPr lang="en-US" sz="1867" dirty="0" err="1">
                <a:effectLst/>
                <a:latin typeface="+mn-lt"/>
                <a:ea typeface="ＭＳ 明朝"/>
                <a:cs typeface="Times New Roman"/>
              </a:rPr>
              <a:t>luptatum</a:t>
            </a:r>
            <a:r>
              <a:rPr lang="en-US" sz="1867" dirty="0">
                <a:effectLst/>
                <a:latin typeface="+mn-lt"/>
                <a:ea typeface="ＭＳ 明朝"/>
                <a:cs typeface="Times New Roman"/>
              </a:rPr>
              <a:t> </a:t>
            </a:r>
            <a:r>
              <a:rPr lang="en-US" sz="1867" dirty="0" err="1">
                <a:effectLst/>
                <a:latin typeface="+mn-lt"/>
                <a:ea typeface="ＭＳ 明朝"/>
                <a:cs typeface="Times New Roman"/>
              </a:rPr>
              <a:t>zzril</a:t>
            </a:r>
            <a:r>
              <a:rPr lang="en-US" sz="1867" dirty="0">
                <a:effectLst/>
                <a:latin typeface="+mn-lt"/>
                <a:ea typeface="ＭＳ 明朝"/>
                <a:cs typeface="Times New Roman"/>
              </a:rPr>
              <a:t> </a:t>
            </a:r>
            <a:r>
              <a:rPr lang="en-US" sz="1867" dirty="0" err="1">
                <a:effectLst/>
                <a:latin typeface="+mn-lt"/>
                <a:ea typeface="ＭＳ 明朝"/>
                <a:cs typeface="Times New Roman"/>
              </a:rPr>
              <a:t>delenit</a:t>
            </a:r>
            <a:r>
              <a:rPr lang="en-US" sz="1867" dirty="0">
                <a:effectLst/>
                <a:latin typeface="+mn-lt"/>
                <a:ea typeface="ＭＳ 明朝"/>
                <a:cs typeface="Times New Roman"/>
              </a:rPr>
              <a:t> </a:t>
            </a:r>
            <a:r>
              <a:rPr lang="en-US" sz="1867" dirty="0" err="1">
                <a:effectLst/>
                <a:latin typeface="+mn-lt"/>
                <a:ea typeface="ＭＳ 明朝"/>
                <a:cs typeface="Times New Roman"/>
              </a:rPr>
              <a:t>augue</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te</a:t>
            </a:r>
            <a:r>
              <a:rPr lang="en-US" sz="1867" dirty="0">
                <a:effectLst/>
                <a:latin typeface="+mn-lt"/>
                <a:ea typeface="ＭＳ 明朝"/>
                <a:cs typeface="Times New Roman"/>
              </a:rPr>
              <a:t> </a:t>
            </a:r>
            <a:r>
              <a:rPr lang="en-US" sz="1867" dirty="0" err="1">
                <a:effectLst/>
                <a:latin typeface="+mn-lt"/>
                <a:ea typeface="ＭＳ 明朝"/>
                <a:cs typeface="Times New Roman"/>
              </a:rPr>
              <a:t>feugait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a:t>
            </a:r>
            <a:r>
              <a:rPr lang="en-US" sz="1867" dirty="0">
                <a:effectLst/>
                <a:latin typeface="+mn-lt"/>
                <a:ea typeface="ＭＳ 明朝"/>
                <a:cs typeface="Times New Roman"/>
              </a:rPr>
              <a:t>. </a:t>
            </a:r>
          </a:p>
          <a:p>
            <a:r>
              <a:rPr lang="en-US" sz="1867" dirty="0">
                <a:effectLst/>
                <a:latin typeface="+mn-lt"/>
                <a:ea typeface="ＭＳ 明朝"/>
                <a:cs typeface="Times New Roman"/>
              </a:rPr>
              <a:t>Nam liber </a:t>
            </a:r>
            <a:r>
              <a:rPr lang="en-US" sz="1867" dirty="0" err="1">
                <a:effectLst/>
                <a:latin typeface="+mn-lt"/>
                <a:ea typeface="ＭＳ 明朝"/>
                <a:cs typeface="Times New Roman"/>
              </a:rPr>
              <a:t>tempor</a:t>
            </a:r>
            <a:r>
              <a:rPr lang="en-US" sz="1867" dirty="0">
                <a:effectLst/>
                <a:latin typeface="+mn-lt"/>
                <a:ea typeface="ＭＳ 明朝"/>
                <a:cs typeface="Times New Roman"/>
              </a:rPr>
              <a:t> cum </a:t>
            </a:r>
            <a:r>
              <a:rPr lang="en-US" sz="1867" dirty="0" err="1">
                <a:effectLst/>
                <a:latin typeface="+mn-lt"/>
                <a:ea typeface="ＭＳ 明朝"/>
                <a:cs typeface="Times New Roman"/>
              </a:rPr>
              <a:t>soluta</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eleifend</a:t>
            </a:r>
            <a:r>
              <a:rPr lang="en-US" sz="1867" dirty="0">
                <a:effectLst/>
                <a:latin typeface="+mn-lt"/>
                <a:ea typeface="ＭＳ 明朝"/>
                <a:cs typeface="Times New Roman"/>
              </a:rPr>
              <a:t> option </a:t>
            </a:r>
            <a:r>
              <a:rPr lang="en-US" sz="1867" dirty="0" err="1">
                <a:effectLst/>
                <a:latin typeface="+mn-lt"/>
                <a:ea typeface="ＭＳ 明朝"/>
                <a:cs typeface="Times New Roman"/>
              </a:rPr>
              <a:t>congue</a:t>
            </a:r>
            <a:r>
              <a:rPr lang="en-US" sz="1867" dirty="0">
                <a:effectLst/>
                <a:latin typeface="+mn-lt"/>
                <a:ea typeface="ＭＳ 明朝"/>
                <a:cs typeface="Times New Roman"/>
              </a:rPr>
              <a:t> </a:t>
            </a:r>
            <a:r>
              <a:rPr lang="en-US" sz="1867" dirty="0" err="1">
                <a:effectLst/>
                <a:latin typeface="+mn-lt"/>
                <a:ea typeface="ＭＳ 明朝"/>
                <a:cs typeface="Times New Roman"/>
              </a:rPr>
              <a:t>nihil</a:t>
            </a:r>
            <a:r>
              <a:rPr lang="en-US" sz="1867" dirty="0">
                <a:effectLst/>
                <a:latin typeface="+mn-lt"/>
                <a:ea typeface="ＭＳ 明朝"/>
                <a:cs typeface="Times New Roman"/>
              </a:rPr>
              <a:t> </a:t>
            </a:r>
            <a:r>
              <a:rPr lang="en-US" sz="1867" dirty="0" err="1">
                <a:effectLst/>
                <a:latin typeface="+mn-lt"/>
                <a:ea typeface="ＭＳ 明朝"/>
                <a:cs typeface="Times New Roman"/>
              </a:rPr>
              <a:t>imperdiet</a:t>
            </a:r>
            <a:r>
              <a:rPr lang="en-US" sz="1867" dirty="0">
                <a:effectLst/>
                <a:latin typeface="+mn-lt"/>
                <a:ea typeface="ＭＳ 明朝"/>
                <a:cs typeface="Times New Roman"/>
              </a:rPr>
              <a:t> doming id quod </a:t>
            </a:r>
            <a:r>
              <a:rPr lang="en-US" sz="1867" dirty="0" err="1">
                <a:effectLst/>
                <a:latin typeface="+mn-lt"/>
                <a:ea typeface="ＭＳ 明朝"/>
                <a:cs typeface="Times New Roman"/>
              </a:rPr>
              <a:t>mazim</a:t>
            </a:r>
            <a:r>
              <a:rPr lang="en-US" sz="1867" dirty="0">
                <a:effectLst/>
                <a:latin typeface="+mn-lt"/>
                <a:ea typeface="ＭＳ 明朝"/>
                <a:cs typeface="Times New Roman"/>
              </a:rPr>
              <a:t> </a:t>
            </a:r>
            <a:r>
              <a:rPr lang="en-US" sz="1867" dirty="0" err="1">
                <a:effectLst/>
                <a:latin typeface="+mn-lt"/>
                <a:ea typeface="ＭＳ 明朝"/>
                <a:cs typeface="Times New Roman"/>
              </a:rPr>
              <a:t>placerat</a:t>
            </a:r>
            <a:r>
              <a:rPr lang="en-US" sz="1867" dirty="0">
                <a:effectLst/>
                <a:latin typeface="+mn-lt"/>
                <a:ea typeface="ＭＳ 明朝"/>
                <a:cs typeface="Times New Roman"/>
              </a:rPr>
              <a:t> facer </a:t>
            </a:r>
            <a:r>
              <a:rPr lang="en-US" sz="1867" dirty="0" err="1">
                <a:effectLst/>
                <a:latin typeface="+mn-lt"/>
                <a:ea typeface="ＭＳ 明朝"/>
                <a:cs typeface="Times New Roman"/>
              </a:rPr>
              <a:t>possim</a:t>
            </a:r>
            <a:r>
              <a:rPr lang="en-US" sz="1867" dirty="0">
                <a:effectLst/>
                <a:latin typeface="+mn-lt"/>
                <a:ea typeface="ＭＳ 明朝"/>
                <a:cs typeface="Times New Roman"/>
              </a:rPr>
              <a:t> </a:t>
            </a:r>
            <a:r>
              <a:rPr lang="en-US" sz="1867" dirty="0" err="1">
                <a:effectLst/>
                <a:latin typeface="+mn-lt"/>
                <a:ea typeface="ＭＳ 明朝"/>
                <a:cs typeface="Times New Roman"/>
              </a:rPr>
              <a:t>assum</a:t>
            </a:r>
            <a:r>
              <a:rPr lang="en-US" sz="1867" dirty="0">
                <a:effectLst/>
                <a:latin typeface="+mn-lt"/>
                <a:ea typeface="ＭＳ 明朝"/>
                <a:cs typeface="Times New Roman"/>
              </a:rPr>
              <a:t>. </a:t>
            </a:r>
          </a:p>
          <a:p>
            <a:r>
              <a:rPr lang="en-US" sz="1867" dirty="0" err="1">
                <a:effectLst/>
                <a:latin typeface="+mn-lt"/>
                <a:ea typeface="ＭＳ 明朝"/>
                <a:cs typeface="Times New Roman"/>
              </a:rPr>
              <a:t>Typi</a:t>
            </a:r>
            <a:r>
              <a:rPr lang="en-US" sz="1867" dirty="0">
                <a:effectLst/>
                <a:latin typeface="+mn-lt"/>
                <a:ea typeface="ＭＳ 明朝"/>
                <a:cs typeface="Times New Roman"/>
              </a:rPr>
              <a:t> non </a:t>
            </a:r>
            <a:r>
              <a:rPr lang="en-US" sz="1867" dirty="0" err="1">
                <a:effectLst/>
                <a:latin typeface="+mn-lt"/>
                <a:ea typeface="ＭＳ 明朝"/>
                <a:cs typeface="Times New Roman"/>
              </a:rPr>
              <a:t>habent</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insitam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usus</a:t>
            </a:r>
            <a:r>
              <a:rPr lang="en-US" sz="1867" dirty="0">
                <a:effectLst/>
                <a:latin typeface="+mn-lt"/>
                <a:ea typeface="ＭＳ 明朝"/>
                <a:cs typeface="Times New Roman"/>
              </a:rPr>
              <a:t> </a:t>
            </a:r>
            <a:r>
              <a:rPr lang="en-US" sz="1867" dirty="0" err="1">
                <a:effectLst/>
                <a:latin typeface="+mn-lt"/>
                <a:ea typeface="ＭＳ 明朝"/>
                <a:cs typeface="Times New Roman"/>
              </a:rPr>
              <a:t>legentis</a:t>
            </a:r>
            <a:r>
              <a:rPr lang="en-US" sz="1867" dirty="0">
                <a:effectLst/>
                <a:latin typeface="+mn-lt"/>
                <a:ea typeface="ＭＳ 明朝"/>
                <a:cs typeface="Times New Roman"/>
              </a:rPr>
              <a:t> in </a:t>
            </a:r>
            <a:r>
              <a:rPr lang="en-US" sz="1867" dirty="0" err="1">
                <a:effectLst/>
                <a:latin typeface="+mn-lt"/>
                <a:ea typeface="ＭＳ 明朝"/>
                <a:cs typeface="Times New Roman"/>
              </a:rPr>
              <a:t>iis</a:t>
            </a:r>
            <a:r>
              <a:rPr lang="en-US" sz="1867" dirty="0">
                <a:effectLst/>
                <a:latin typeface="+mn-lt"/>
                <a:ea typeface="ＭＳ 明朝"/>
                <a:cs typeface="Times New Roman"/>
              </a:rPr>
              <a:t> qui </a:t>
            </a:r>
            <a:r>
              <a:rPr lang="en-US" sz="1867" dirty="0" err="1">
                <a:effectLst/>
                <a:latin typeface="+mn-lt"/>
                <a:ea typeface="ＭＳ 明朝"/>
                <a:cs typeface="Times New Roman"/>
              </a:rPr>
              <a:t>facit</a:t>
            </a:r>
            <a:r>
              <a:rPr lang="en-US" sz="1867" dirty="0">
                <a:effectLst/>
                <a:latin typeface="+mn-lt"/>
                <a:ea typeface="ＭＳ 明朝"/>
                <a:cs typeface="Times New Roman"/>
              </a:rPr>
              <a:t> </a:t>
            </a:r>
            <a:r>
              <a:rPr lang="en-US" sz="1867" dirty="0" err="1">
                <a:effectLst/>
                <a:latin typeface="+mn-lt"/>
                <a:ea typeface="ＭＳ 明朝"/>
                <a:cs typeface="Times New Roman"/>
              </a:rPr>
              <a:t>eorum</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Investigationes</a:t>
            </a:r>
            <a:r>
              <a:rPr lang="en-US" sz="1867" dirty="0">
                <a:effectLst/>
                <a:latin typeface="+mn-lt"/>
                <a:ea typeface="ＭＳ 明朝"/>
                <a:cs typeface="Times New Roman"/>
              </a:rPr>
              <a:t> </a:t>
            </a:r>
            <a:r>
              <a:rPr lang="en-US" sz="1867" dirty="0" err="1">
                <a:effectLst/>
                <a:latin typeface="+mn-lt"/>
                <a:ea typeface="ＭＳ 明朝"/>
                <a:cs typeface="Times New Roman"/>
              </a:rPr>
              <a:t>demonstraverunt</a:t>
            </a:r>
            <a:r>
              <a:rPr lang="en-US" sz="1867" dirty="0">
                <a:effectLst/>
                <a:latin typeface="+mn-lt"/>
                <a:ea typeface="ＭＳ 明朝"/>
                <a:cs typeface="Times New Roman"/>
              </a:rPr>
              <a:t> </a:t>
            </a:r>
            <a:r>
              <a:rPr lang="en-US" sz="1867" dirty="0" err="1">
                <a:effectLst/>
                <a:latin typeface="+mn-lt"/>
                <a:ea typeface="ＭＳ 明朝"/>
                <a:cs typeface="Times New Roman"/>
              </a:rPr>
              <a:t>lectores</a:t>
            </a:r>
            <a:r>
              <a:rPr lang="en-US" sz="1867" dirty="0">
                <a:effectLst/>
                <a:latin typeface="+mn-lt"/>
                <a:ea typeface="ＭＳ 明朝"/>
                <a:cs typeface="Times New Roman"/>
              </a:rPr>
              <a:t> </a:t>
            </a:r>
            <a:r>
              <a:rPr lang="en-US" sz="1867" dirty="0" err="1">
                <a:effectLst/>
                <a:latin typeface="+mn-lt"/>
                <a:ea typeface="ＭＳ 明朝"/>
                <a:cs typeface="Times New Roman"/>
              </a:rPr>
              <a:t>legere</a:t>
            </a:r>
            <a:r>
              <a:rPr lang="en-US" sz="1867" dirty="0">
                <a:effectLst/>
                <a:latin typeface="+mn-lt"/>
                <a:ea typeface="ＭＳ 明朝"/>
                <a:cs typeface="Times New Roman"/>
              </a:rPr>
              <a:t> me </a:t>
            </a:r>
            <a:r>
              <a:rPr lang="en-US" sz="1867" dirty="0" err="1">
                <a:effectLst/>
                <a:latin typeface="+mn-lt"/>
                <a:ea typeface="ＭＳ 明朝"/>
                <a:cs typeface="Times New Roman"/>
              </a:rPr>
              <a:t>lius</a:t>
            </a:r>
            <a:r>
              <a:rPr lang="en-US" sz="1867" dirty="0">
                <a:effectLst/>
                <a:latin typeface="+mn-lt"/>
                <a:ea typeface="ＭＳ 明朝"/>
                <a:cs typeface="Times New Roman"/>
              </a:rPr>
              <a:t> quod ii </a:t>
            </a:r>
            <a:r>
              <a:rPr lang="en-US" sz="1867" dirty="0" err="1">
                <a:effectLst/>
                <a:latin typeface="+mn-lt"/>
                <a:ea typeface="ＭＳ 明朝"/>
                <a:cs typeface="Times New Roman"/>
              </a:rPr>
              <a:t>legunt</a:t>
            </a:r>
            <a:r>
              <a:rPr lang="en-US" sz="1867" dirty="0">
                <a:effectLst/>
                <a:latin typeface="+mn-lt"/>
                <a:ea typeface="ＭＳ 明朝"/>
                <a:cs typeface="Times New Roman"/>
              </a:rPr>
              <a:t> </a:t>
            </a:r>
            <a:r>
              <a:rPr lang="en-US" sz="1867" dirty="0" err="1">
                <a:effectLst/>
                <a:latin typeface="+mn-lt"/>
                <a:ea typeface="ＭＳ 明朝"/>
                <a:cs typeface="Times New Roman"/>
              </a:rPr>
              <a:t>saepius</a:t>
            </a:r>
            <a:r>
              <a:rPr lang="en-US" sz="1867" dirty="0">
                <a:effectLst/>
                <a:latin typeface="+mn-lt"/>
                <a:ea typeface="ＭＳ 明朝"/>
                <a:cs typeface="Times New Roman"/>
              </a:rPr>
              <a:t>. </a:t>
            </a:r>
            <a:r>
              <a:rPr lang="en-US" sz="1867" dirty="0" err="1">
                <a:effectLst/>
                <a:latin typeface="+mn-lt"/>
                <a:ea typeface="ＭＳ 明朝"/>
                <a:cs typeface="Times New Roman"/>
              </a:rPr>
              <a:t>Claritas</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etiam</a:t>
            </a:r>
            <a:r>
              <a:rPr lang="en-US" sz="1867" dirty="0">
                <a:effectLst/>
                <a:latin typeface="+mn-lt"/>
                <a:ea typeface="ＭＳ 明朝"/>
                <a:cs typeface="Times New Roman"/>
              </a:rPr>
              <a:t> </a:t>
            </a:r>
            <a:r>
              <a:rPr lang="en-US" sz="1867" dirty="0" err="1">
                <a:effectLst/>
                <a:latin typeface="+mn-lt"/>
                <a:ea typeface="ＭＳ 明朝"/>
                <a:cs typeface="Times New Roman"/>
              </a:rPr>
              <a:t>processus</a:t>
            </a:r>
            <a:r>
              <a:rPr lang="en-US" sz="1867" dirty="0">
                <a:effectLst/>
                <a:latin typeface="+mn-lt"/>
                <a:ea typeface="ＭＳ 明朝"/>
                <a:cs typeface="Times New Roman"/>
              </a:rPr>
              <a:t> </a:t>
            </a:r>
            <a:r>
              <a:rPr lang="en-US" sz="1867" dirty="0" err="1">
                <a:effectLst/>
                <a:latin typeface="+mn-lt"/>
                <a:ea typeface="ＭＳ 明朝"/>
                <a:cs typeface="Times New Roman"/>
              </a:rPr>
              <a:t>dynamicus</a:t>
            </a:r>
            <a:r>
              <a:rPr lang="en-US" sz="1867" dirty="0">
                <a:effectLst/>
                <a:latin typeface="+mn-lt"/>
                <a:ea typeface="ＭＳ 明朝"/>
                <a:cs typeface="Times New Roman"/>
              </a:rPr>
              <a:t>, qui sequitur </a:t>
            </a:r>
            <a:r>
              <a:rPr lang="en-US" sz="1867" dirty="0" err="1">
                <a:effectLst/>
                <a:latin typeface="+mn-lt"/>
                <a:ea typeface="ＭＳ 明朝"/>
                <a:cs typeface="Times New Roman"/>
              </a:rPr>
              <a:t>mutationem</a:t>
            </a:r>
            <a:r>
              <a:rPr lang="en-US" sz="1867" dirty="0">
                <a:effectLst/>
                <a:latin typeface="+mn-lt"/>
                <a:ea typeface="ＭＳ 明朝"/>
                <a:cs typeface="Times New Roman"/>
              </a:rPr>
              <a:t> </a:t>
            </a:r>
            <a:r>
              <a:rPr lang="en-US" sz="1867" dirty="0" err="1">
                <a:effectLst/>
                <a:latin typeface="+mn-lt"/>
                <a:ea typeface="ＭＳ 明朝"/>
                <a:cs typeface="Times New Roman"/>
              </a:rPr>
              <a:t>consuetudium</a:t>
            </a:r>
            <a:r>
              <a:rPr lang="en-US" sz="1867" dirty="0">
                <a:effectLst/>
                <a:latin typeface="+mn-lt"/>
                <a:ea typeface="ＭＳ 明朝"/>
                <a:cs typeface="Times New Roman"/>
              </a:rPr>
              <a:t> </a:t>
            </a:r>
            <a:r>
              <a:rPr lang="en-US" sz="1867" dirty="0" err="1">
                <a:effectLst/>
                <a:latin typeface="+mn-lt"/>
                <a:ea typeface="ＭＳ 明朝"/>
                <a:cs typeface="Times New Roman"/>
              </a:rPr>
              <a:t>lectorum</a:t>
            </a:r>
            <a:r>
              <a:rPr lang="en-US" sz="1867" dirty="0">
                <a:effectLst/>
                <a:latin typeface="+mn-lt"/>
                <a:ea typeface="ＭＳ 明朝"/>
                <a:cs typeface="Times New Roman"/>
              </a:rPr>
              <a:t>. </a:t>
            </a:r>
          </a:p>
          <a:p>
            <a:r>
              <a:rPr lang="en-US" sz="1867" dirty="0" err="1">
                <a:effectLst/>
                <a:latin typeface="+mn-lt"/>
                <a:ea typeface="ＭＳ 明朝"/>
                <a:cs typeface="Times New Roman"/>
              </a:rPr>
              <a:t>Mirum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notare</a:t>
            </a:r>
            <a:r>
              <a:rPr lang="en-US" sz="1867" dirty="0">
                <a:effectLst/>
                <a:latin typeface="+mn-lt"/>
                <a:ea typeface="ＭＳ 明朝"/>
                <a:cs typeface="Times New Roman"/>
              </a:rPr>
              <a:t> quam </a:t>
            </a:r>
            <a:r>
              <a:rPr lang="en-US" sz="1867" dirty="0" err="1">
                <a:effectLst/>
                <a:latin typeface="+mn-lt"/>
                <a:ea typeface="ＭＳ 明朝"/>
                <a:cs typeface="Times New Roman"/>
              </a:rPr>
              <a:t>littera</a:t>
            </a:r>
            <a:r>
              <a:rPr lang="en-US" sz="1867" dirty="0">
                <a:effectLst/>
                <a:latin typeface="+mn-lt"/>
                <a:ea typeface="ＭＳ 明朝"/>
                <a:cs typeface="Times New Roman"/>
              </a:rPr>
              <a:t> </a:t>
            </a:r>
            <a:r>
              <a:rPr lang="en-US" sz="1867" dirty="0" err="1">
                <a:effectLst/>
                <a:latin typeface="+mn-lt"/>
                <a:ea typeface="ＭＳ 明朝"/>
                <a:cs typeface="Times New Roman"/>
              </a:rPr>
              <a:t>gothica</a:t>
            </a:r>
            <a:r>
              <a:rPr lang="en-US" sz="1867" dirty="0">
                <a:effectLst/>
                <a:latin typeface="+mn-lt"/>
                <a:ea typeface="ＭＳ 明朝"/>
                <a:cs typeface="Times New Roman"/>
              </a:rPr>
              <a:t>, quam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putamus</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claram</a:t>
            </a:r>
            <a:r>
              <a:rPr lang="en-US" sz="1867" dirty="0">
                <a:effectLst/>
                <a:latin typeface="+mn-lt"/>
                <a:ea typeface="ＭＳ 明朝"/>
                <a:cs typeface="Times New Roman"/>
              </a:rPr>
              <a:t>, </a:t>
            </a:r>
            <a:r>
              <a:rPr lang="en-US" sz="1867" dirty="0" err="1">
                <a:effectLst/>
                <a:latin typeface="+mn-lt"/>
                <a:ea typeface="ＭＳ 明朝"/>
                <a:cs typeface="Times New Roman"/>
              </a:rPr>
              <a:t>anteposuerit</a:t>
            </a:r>
            <a:r>
              <a:rPr lang="en-US" sz="1867" dirty="0">
                <a:effectLst/>
                <a:latin typeface="+mn-lt"/>
                <a:ea typeface="ＭＳ 明朝"/>
                <a:cs typeface="Times New Roman"/>
              </a:rPr>
              <a:t> </a:t>
            </a:r>
            <a:r>
              <a:rPr lang="en-US" sz="1867" dirty="0" err="1">
                <a:effectLst/>
                <a:latin typeface="+mn-lt"/>
                <a:ea typeface="ＭＳ 明朝"/>
                <a:cs typeface="Times New Roman"/>
              </a:rPr>
              <a:t>litterarum</a:t>
            </a:r>
            <a:r>
              <a:rPr lang="en-US" sz="1867" dirty="0">
                <a:effectLst/>
                <a:latin typeface="+mn-lt"/>
                <a:ea typeface="ＭＳ 明朝"/>
                <a:cs typeface="Times New Roman"/>
              </a:rPr>
              <a:t> </a:t>
            </a:r>
            <a:r>
              <a:rPr lang="en-US" sz="1867" dirty="0" err="1">
                <a:effectLst/>
                <a:latin typeface="+mn-lt"/>
                <a:ea typeface="ＭＳ 明朝"/>
                <a:cs typeface="Times New Roman"/>
              </a:rPr>
              <a:t>formas</a:t>
            </a:r>
            <a:r>
              <a:rPr lang="en-US" sz="1867" dirty="0">
                <a:effectLst/>
                <a:latin typeface="+mn-lt"/>
                <a:ea typeface="ＭＳ 明朝"/>
                <a:cs typeface="Times New Roman"/>
              </a:rPr>
              <a:t> </a:t>
            </a:r>
            <a:r>
              <a:rPr lang="en-US" sz="1867" dirty="0" err="1">
                <a:effectLst/>
                <a:latin typeface="+mn-lt"/>
                <a:ea typeface="ＭＳ 明朝"/>
                <a:cs typeface="Times New Roman"/>
              </a:rPr>
              <a:t>humanitatis</a:t>
            </a:r>
            <a:r>
              <a:rPr lang="en-US" sz="1867" dirty="0">
                <a:effectLst/>
                <a:latin typeface="+mn-lt"/>
                <a:ea typeface="ＭＳ 明朝"/>
                <a:cs typeface="Times New Roman"/>
              </a:rPr>
              <a:t> per </a:t>
            </a:r>
            <a:r>
              <a:rPr lang="en-US" sz="1867" dirty="0" err="1">
                <a:effectLst/>
                <a:latin typeface="+mn-lt"/>
                <a:ea typeface="ＭＳ 明朝"/>
                <a:cs typeface="Times New Roman"/>
              </a:rPr>
              <a:t>seacula</a:t>
            </a:r>
            <a:r>
              <a:rPr lang="en-US" sz="1867" dirty="0">
                <a:effectLst/>
                <a:latin typeface="+mn-lt"/>
                <a:ea typeface="ＭＳ 明朝"/>
                <a:cs typeface="Times New Roman"/>
              </a:rPr>
              <a:t> </a:t>
            </a:r>
            <a:r>
              <a:rPr lang="en-US" sz="1867" dirty="0" err="1">
                <a:effectLst/>
                <a:latin typeface="+mn-lt"/>
                <a:ea typeface="ＭＳ 明朝"/>
                <a:cs typeface="Times New Roman"/>
              </a:rPr>
              <a:t>quarta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et </a:t>
            </a:r>
            <a:r>
              <a:rPr lang="en-US" sz="1867" dirty="0" err="1">
                <a:effectLst/>
                <a:latin typeface="+mn-lt"/>
                <a:ea typeface="ＭＳ 明朝"/>
                <a:cs typeface="Times New Roman"/>
              </a:rPr>
              <a:t>quinta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a:t>
            </a:r>
            <a:r>
              <a:rPr lang="en-US" sz="1867" dirty="0" err="1">
                <a:effectLst/>
                <a:latin typeface="+mn-lt"/>
                <a:ea typeface="ＭＳ 明朝"/>
                <a:cs typeface="Times New Roman"/>
              </a:rPr>
              <a:t>Eodem</a:t>
            </a:r>
            <a:r>
              <a:rPr lang="en-US" sz="1867" dirty="0">
                <a:effectLst/>
                <a:latin typeface="+mn-lt"/>
                <a:ea typeface="ＭＳ 明朝"/>
                <a:cs typeface="Times New Roman"/>
              </a:rPr>
              <a:t> </a:t>
            </a:r>
            <a:r>
              <a:rPr lang="en-US" sz="1867" dirty="0" err="1">
                <a:effectLst/>
                <a:latin typeface="+mn-lt"/>
                <a:ea typeface="ＭＳ 明朝"/>
                <a:cs typeface="Times New Roman"/>
              </a:rPr>
              <a:t>modo</a:t>
            </a:r>
            <a:r>
              <a:rPr lang="en-US" sz="1867" dirty="0">
                <a:effectLst/>
                <a:latin typeface="+mn-lt"/>
                <a:ea typeface="ＭＳ 明朝"/>
                <a:cs typeface="Times New Roman"/>
              </a:rPr>
              <a:t> </a:t>
            </a:r>
            <a:r>
              <a:rPr lang="en-US" sz="1867" dirty="0" err="1">
                <a:effectLst/>
                <a:latin typeface="+mn-lt"/>
                <a:ea typeface="ＭＳ 明朝"/>
                <a:cs typeface="Times New Roman"/>
              </a:rPr>
              <a:t>typi</a:t>
            </a:r>
            <a:r>
              <a:rPr lang="en-US" sz="1867" dirty="0">
                <a:effectLst/>
                <a:latin typeface="+mn-lt"/>
                <a:ea typeface="ＭＳ 明朝"/>
                <a:cs typeface="Times New Roman"/>
              </a:rPr>
              <a:t>, qui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videntur</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clari</a:t>
            </a:r>
            <a:r>
              <a:rPr lang="en-US" sz="1867" dirty="0">
                <a:effectLst/>
                <a:latin typeface="+mn-lt"/>
                <a:ea typeface="ＭＳ 明朝"/>
                <a:cs typeface="Times New Roman"/>
              </a:rPr>
              <a:t>, </a:t>
            </a:r>
            <a:r>
              <a:rPr lang="en-US" sz="1867" dirty="0" err="1">
                <a:effectLst/>
                <a:latin typeface="+mn-lt"/>
                <a:ea typeface="ＭＳ 明朝"/>
                <a:cs typeface="Times New Roman"/>
              </a:rPr>
              <a:t>fiant</a:t>
            </a:r>
            <a:r>
              <a:rPr lang="en-US" sz="1867" dirty="0">
                <a:effectLst/>
                <a:latin typeface="+mn-lt"/>
                <a:ea typeface="ＭＳ 明朝"/>
                <a:cs typeface="Times New Roman"/>
              </a:rPr>
              <a:t> </a:t>
            </a:r>
            <a:r>
              <a:rPr lang="en-US" sz="1867" dirty="0" err="1">
                <a:effectLst/>
                <a:latin typeface="+mn-lt"/>
                <a:ea typeface="ＭＳ 明朝"/>
                <a:cs typeface="Times New Roman"/>
              </a:rPr>
              <a:t>sollemnes</a:t>
            </a:r>
            <a:r>
              <a:rPr lang="en-US" sz="1867" dirty="0">
                <a:effectLst/>
                <a:latin typeface="+mn-lt"/>
                <a:ea typeface="ＭＳ 明朝"/>
                <a:cs typeface="Times New Roman"/>
              </a:rPr>
              <a:t> in </a:t>
            </a:r>
            <a:r>
              <a:rPr lang="en-US" sz="1867" dirty="0" err="1">
                <a:effectLst/>
                <a:latin typeface="+mn-lt"/>
                <a:ea typeface="ＭＳ 明朝"/>
                <a:cs typeface="Times New Roman"/>
              </a:rPr>
              <a:t>futurum</a:t>
            </a:r>
            <a:r>
              <a:rPr lang="en-US" sz="1867" dirty="0">
                <a:effectLst/>
                <a:latin typeface="+mn-lt"/>
                <a:ea typeface="ＭＳ 明朝"/>
                <a:cs typeface="Times New Roman"/>
              </a:rPr>
              <a:t>.</a:t>
            </a:r>
            <a:endParaRPr lang="en-US" sz="1200" dirty="0">
              <a:effectLst/>
              <a:latin typeface="Cambria"/>
              <a:ea typeface="ＭＳ 明朝"/>
              <a:cs typeface="Times New Roman"/>
            </a:endParaRPr>
          </a:p>
        </p:txBody>
      </p:sp>
      <p:sp>
        <p:nvSpPr>
          <p:cNvPr id="12" name="TextBox 11"/>
          <p:cNvSpPr txBox="1"/>
          <p:nvPr userDrawn="1"/>
        </p:nvSpPr>
        <p:spPr>
          <a:xfrm>
            <a:off x="5217269" y="6509308"/>
            <a:ext cx="6730380" cy="343209"/>
          </a:xfrm>
          <a:prstGeom prst="rect">
            <a:avLst/>
          </a:prstGeom>
        </p:spPr>
        <p:txBody>
          <a:bodyPr vert="horz" wrap="none" lIns="121920" tIns="60960" rIns="121920" bIns="60960" rtlCol="0" anchor="t" anchorCtr="0">
            <a:noAutofit/>
          </a:bodyPr>
          <a:lstStyle/>
          <a:p>
            <a:pPr algn="r">
              <a:lnSpc>
                <a:spcPct val="90000"/>
              </a:lnSpc>
              <a:spcBef>
                <a:spcPts val="1333"/>
              </a:spcBef>
            </a:pPr>
            <a:r>
              <a:rPr lang="it-IT" sz="1067" dirty="0">
                <a:solidFill>
                  <a:srgbClr val="5A5A5A"/>
                </a:solidFill>
              </a:rPr>
              <a:t>Data and AI Forum 2019</a:t>
            </a:r>
            <a:endParaRPr lang="en-US" sz="1067" dirty="0">
              <a:solidFill>
                <a:srgbClr val="5A5A5A"/>
              </a:solidFill>
            </a:endParaRPr>
          </a:p>
        </p:txBody>
      </p:sp>
    </p:spTree>
    <p:extLst>
      <p:ext uri="{BB962C8B-B14F-4D97-AF65-F5344CB8AC3E}">
        <p14:creationId xmlns:p14="http://schemas.microsoft.com/office/powerpoint/2010/main" val="27389884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 Title 2 Lines">
    <p:bg>
      <p:bgPr>
        <a:solidFill>
          <a:srgbClr val="00000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3" y="387902"/>
            <a:ext cx="5027020" cy="938543"/>
          </a:xfrm>
        </p:spPr>
        <p:txBody>
          <a:bodyPr>
            <a:noAutofit/>
          </a:bodyPr>
          <a:lstStyle>
            <a:lvl1pPr marL="0" indent="0" fontAlgn="t">
              <a:buFontTx/>
              <a:buNone/>
              <a:defRPr sz="3467" baseline="0">
                <a:solidFill>
                  <a:srgbClr val="0F6FFF"/>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66702" y="1535866"/>
            <a:ext cx="10909300" cy="4306359"/>
          </a:xfrm>
        </p:spPr>
        <p:txBody>
          <a:bodyPr numCol="2" spcCol="617220"/>
          <a:lstStyle>
            <a:lvl1pPr marL="0" marR="0" indent="0" algn="l" defTabSz="914377" rtl="0" eaLnBrk="1" fontAlgn="auto" latinLnBrk="0" hangingPunct="1">
              <a:lnSpc>
                <a:spcPct val="90000"/>
              </a:lnSpc>
              <a:spcBef>
                <a:spcPts val="0"/>
              </a:spcBef>
              <a:spcAft>
                <a:spcPts val="1200"/>
              </a:spcAft>
              <a:buClrTx/>
              <a:buSzTx/>
              <a:buFont typeface="Arial"/>
              <a:buNone/>
              <a:tabLst/>
              <a:defRPr lang="en-US" sz="1867" kern="1200" baseline="0">
                <a:solidFill>
                  <a:schemeClr val="bg1"/>
                </a:solidFill>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67" dirty="0">
                <a:effectLst/>
                <a:latin typeface="+mn-lt"/>
                <a:ea typeface="ＭＳ 明朝"/>
                <a:cs typeface="Times New Roman"/>
              </a:rPr>
              <a:t>Copy goes here for two column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ipsum</a:t>
            </a:r>
            <a:r>
              <a:rPr lang="en-US" sz="1867" dirty="0">
                <a:effectLst/>
                <a:latin typeface="+mn-lt"/>
                <a:ea typeface="ＭＳ 明朝"/>
                <a:cs typeface="Times New Roman"/>
              </a:rPr>
              <a:t> </a:t>
            </a:r>
            <a:r>
              <a:rPr lang="en-US" sz="1867" dirty="0" err="1">
                <a:effectLst/>
                <a:latin typeface="+mn-lt"/>
                <a:ea typeface="ＭＳ 明朝"/>
                <a:cs typeface="Times New Roman"/>
              </a:rPr>
              <a:t>dolar</a:t>
            </a:r>
            <a:r>
              <a:rPr lang="en-US" sz="1867" dirty="0">
                <a:effectLst/>
                <a:latin typeface="+mn-lt"/>
                <a:ea typeface="ＭＳ 明朝"/>
                <a:cs typeface="Times New Roman"/>
              </a:rPr>
              <a:t> sit </a:t>
            </a:r>
            <a:r>
              <a:rPr lang="en-US" sz="1867" dirty="0" err="1">
                <a:effectLst/>
                <a:latin typeface="+mn-lt"/>
                <a:ea typeface="ＭＳ 明朝"/>
                <a:cs typeface="Times New Roman"/>
              </a:rPr>
              <a:t>amet</a:t>
            </a:r>
            <a:r>
              <a:rPr lang="en-US" sz="1867" dirty="0">
                <a:effectLst/>
                <a:latin typeface="+mn-lt"/>
                <a:ea typeface="ＭＳ 明朝"/>
                <a:cs typeface="Times New Roman"/>
              </a:rPr>
              <a:t>, </a:t>
            </a:r>
            <a:r>
              <a:rPr lang="en-US" sz="1867" dirty="0" err="1">
                <a:effectLst/>
                <a:latin typeface="+mn-lt"/>
                <a:ea typeface="ＭＳ 明朝"/>
                <a:cs typeface="Times New Roman"/>
              </a:rPr>
              <a:t>consectetur</a:t>
            </a:r>
            <a:r>
              <a:rPr lang="en-US" sz="1867" dirty="0">
                <a:effectLst/>
                <a:latin typeface="+mn-lt"/>
                <a:ea typeface="ＭＳ 明朝"/>
                <a:cs typeface="Times New Roman"/>
              </a:rPr>
              <a:t> </a:t>
            </a:r>
            <a:r>
              <a:rPr lang="en-US" sz="1867" dirty="0" err="1">
                <a:effectLst/>
                <a:latin typeface="+mn-lt"/>
                <a:ea typeface="ＭＳ 明朝"/>
                <a:cs typeface="Times New Roman"/>
              </a:rPr>
              <a:t>adipiscing</a:t>
            </a:r>
            <a:r>
              <a:rPr lang="en-US" sz="1867" dirty="0">
                <a:effectLst/>
                <a:latin typeface="+mn-lt"/>
                <a:ea typeface="ＭＳ 明朝"/>
                <a:cs typeface="Times New Roman"/>
              </a:rPr>
              <a:t> </a:t>
            </a:r>
            <a:r>
              <a:rPr lang="en-US" sz="1867" dirty="0" err="1">
                <a:effectLst/>
                <a:latin typeface="+mn-lt"/>
                <a:ea typeface="ＭＳ 明朝"/>
                <a:cs typeface="Times New Roman"/>
              </a:rPr>
              <a:t>elit</a:t>
            </a:r>
            <a:r>
              <a:rPr lang="en-US" sz="1867" dirty="0">
                <a:effectLst/>
                <a:latin typeface="+mn-lt"/>
                <a:ea typeface="ＭＳ 明朝"/>
                <a:cs typeface="Times New Roman"/>
              </a:rPr>
              <a:t>. </a:t>
            </a:r>
            <a:r>
              <a:rPr lang="en-US" sz="1867" dirty="0" err="1">
                <a:effectLst/>
                <a:latin typeface="+mn-lt"/>
                <a:ea typeface="ＭＳ 明朝"/>
                <a:cs typeface="Times New Roman"/>
              </a:rPr>
              <a:t>Donec</a:t>
            </a:r>
            <a:r>
              <a:rPr lang="en-US" sz="1867" dirty="0">
                <a:effectLst/>
                <a:latin typeface="+mn-lt"/>
                <a:ea typeface="ＭＳ 明朝"/>
                <a:cs typeface="Times New Roman"/>
              </a:rPr>
              <a:t> </a:t>
            </a:r>
            <a:r>
              <a:rPr lang="en-US" sz="1867" dirty="0" err="1">
                <a:effectLst/>
                <a:latin typeface="+mn-lt"/>
                <a:ea typeface="ＭＳ 明朝"/>
                <a:cs typeface="Times New Roman"/>
              </a:rPr>
              <a:t>vehicula</a:t>
            </a:r>
            <a:r>
              <a:rPr lang="en-US" sz="1867" dirty="0">
                <a:effectLst/>
                <a:latin typeface="+mn-lt"/>
                <a:ea typeface="ＭＳ 明朝"/>
                <a:cs typeface="Times New Roman"/>
              </a:rPr>
              <a:t>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convallis</a:t>
            </a:r>
            <a:r>
              <a:rPr lang="en-US" sz="1867" dirty="0">
                <a:effectLst/>
                <a:latin typeface="+mn-lt"/>
                <a:ea typeface="ＭＳ 明朝"/>
                <a:cs typeface="Times New Roman"/>
              </a:rPr>
              <a:t> lacus </a:t>
            </a:r>
            <a:r>
              <a:rPr lang="en-US" sz="1867" dirty="0" err="1">
                <a:effectLst/>
                <a:latin typeface="+mn-lt"/>
                <a:ea typeface="ＭＳ 明朝"/>
                <a:cs typeface="Times New Roman"/>
              </a:rPr>
              <a:t>sodales</a:t>
            </a:r>
            <a:r>
              <a:rPr lang="en-US" sz="1867" dirty="0">
                <a:effectLst/>
                <a:latin typeface="+mn-lt"/>
                <a:ea typeface="ＭＳ 明朝"/>
                <a:cs typeface="Times New Roman"/>
              </a:rPr>
              <a:t> in.</a:t>
            </a:r>
            <a:endParaRPr lang="en-US" sz="1200" dirty="0">
              <a:effectLst/>
              <a:latin typeface="Cambria"/>
              <a:ea typeface="ＭＳ 明朝"/>
              <a:cs typeface="Times New Roman"/>
            </a:endParaRPr>
          </a:p>
          <a:p>
            <a:r>
              <a:rPr lang="en-US" sz="1867" dirty="0">
                <a:effectLst/>
                <a:latin typeface="+mn-lt"/>
                <a:ea typeface="ＭＳ 明朝"/>
                <a:cs typeface="Times New Roman"/>
              </a:rPr>
              <a:t>In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neque</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non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sapien</a:t>
            </a:r>
            <a:r>
              <a:rPr lang="en-US" sz="1867" dirty="0">
                <a:effectLst/>
                <a:latin typeface="+mn-lt"/>
                <a:ea typeface="ＭＳ 明朝"/>
                <a:cs typeface="Times New Roman"/>
              </a:rPr>
              <a:t>, </a:t>
            </a:r>
            <a:r>
              <a:rPr lang="en-US" sz="1867" dirty="0" err="1">
                <a:effectLst/>
                <a:latin typeface="+mn-lt"/>
                <a:ea typeface="ＭＳ 明朝"/>
                <a:cs typeface="Times New Roman"/>
              </a:rPr>
              <a:t>sed</a:t>
            </a:r>
            <a:r>
              <a:rPr lang="en-US" sz="1867" dirty="0">
                <a:effectLst/>
                <a:latin typeface="+mn-lt"/>
                <a:ea typeface="ＭＳ 明朝"/>
                <a:cs typeface="Times New Roman"/>
              </a:rPr>
              <a:t> </a:t>
            </a:r>
            <a:r>
              <a:rPr lang="en-US" sz="1867" dirty="0" err="1">
                <a:effectLst/>
                <a:latin typeface="+mn-lt"/>
                <a:ea typeface="ＭＳ 明朝"/>
                <a:cs typeface="Times New Roman"/>
              </a:rPr>
              <a:t>rhoncus</a:t>
            </a:r>
            <a:r>
              <a:rPr lang="en-US" sz="1867" dirty="0">
                <a:effectLst/>
                <a:latin typeface="+mn-lt"/>
                <a:ea typeface="ＭＳ 明朝"/>
                <a:cs typeface="Times New Roman"/>
              </a:rPr>
              <a:t>.</a:t>
            </a:r>
            <a:endParaRPr lang="en-US" sz="1200" dirty="0">
              <a:effectLst/>
              <a:latin typeface="Cambria"/>
              <a:ea typeface="ＭＳ 明朝"/>
              <a:cs typeface="Times New Roman"/>
            </a:endParaRPr>
          </a:p>
          <a:p>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wisi</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ad minim </a:t>
            </a:r>
            <a:r>
              <a:rPr lang="en-US" sz="1867" dirty="0" err="1">
                <a:effectLst/>
                <a:latin typeface="+mn-lt"/>
                <a:ea typeface="ＭＳ 明朝"/>
                <a:cs typeface="Times New Roman"/>
              </a:rPr>
              <a:t>veniam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nostrud</a:t>
            </a:r>
            <a:r>
              <a:rPr lang="en-US" sz="1867" dirty="0">
                <a:effectLst/>
                <a:latin typeface="+mn-lt"/>
                <a:ea typeface="ＭＳ 明朝"/>
                <a:cs typeface="Times New Roman"/>
              </a:rPr>
              <a:t> </a:t>
            </a:r>
            <a:r>
              <a:rPr lang="en-US" sz="1867" dirty="0" err="1">
                <a:effectLst/>
                <a:latin typeface="+mn-lt"/>
                <a:ea typeface="ＭＳ 明朝"/>
                <a:cs typeface="Times New Roman"/>
              </a:rPr>
              <a:t>exerci</a:t>
            </a:r>
            <a:r>
              <a:rPr lang="en-US" sz="1867" dirty="0">
                <a:effectLst/>
                <a:latin typeface="+mn-lt"/>
                <a:ea typeface="ＭＳ 明朝"/>
                <a:cs typeface="Times New Roman"/>
              </a:rPr>
              <a:t> </a:t>
            </a:r>
            <a:r>
              <a:rPr lang="en-US" sz="1867" dirty="0" err="1">
                <a:effectLst/>
                <a:latin typeface="+mn-lt"/>
                <a:ea typeface="ＭＳ 明朝"/>
                <a:cs typeface="Times New Roman"/>
              </a:rPr>
              <a:t>tation</a:t>
            </a:r>
            <a:r>
              <a:rPr lang="en-US" sz="1867" dirty="0">
                <a:effectLst/>
                <a:latin typeface="+mn-lt"/>
                <a:ea typeface="ＭＳ 明朝"/>
                <a:cs typeface="Times New Roman"/>
              </a:rPr>
              <a:t> </a:t>
            </a:r>
            <a:r>
              <a:rPr lang="en-US" sz="1867" dirty="0" err="1">
                <a:effectLst/>
                <a:latin typeface="+mn-lt"/>
                <a:ea typeface="ＭＳ 明朝"/>
                <a:cs typeface="Times New Roman"/>
              </a:rPr>
              <a:t>ullamcorper</a:t>
            </a:r>
            <a:r>
              <a:rPr lang="en-US" sz="1867" dirty="0">
                <a:effectLst/>
                <a:latin typeface="+mn-lt"/>
                <a:ea typeface="ＭＳ 明朝"/>
                <a:cs typeface="Times New Roman"/>
              </a:rPr>
              <a:t> </a:t>
            </a:r>
            <a:r>
              <a:rPr lang="en-US" sz="1867" dirty="0" err="1">
                <a:effectLst/>
                <a:latin typeface="+mn-lt"/>
                <a:ea typeface="ＭＳ 明朝"/>
                <a:cs typeface="Times New Roman"/>
              </a:rPr>
              <a:t>suscipit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nisl</a:t>
            </a:r>
            <a:r>
              <a:rPr lang="en-US" sz="1867" dirty="0">
                <a:effectLst/>
                <a:latin typeface="+mn-lt"/>
                <a:ea typeface="ＭＳ 明朝"/>
                <a:cs typeface="Times New Roman"/>
              </a:rPr>
              <a:t>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aliquip</a:t>
            </a:r>
            <a:r>
              <a:rPr lang="en-US" sz="1867" dirty="0">
                <a:effectLst/>
                <a:latin typeface="+mn-lt"/>
                <a:ea typeface="ＭＳ 明朝"/>
                <a:cs typeface="Times New Roman"/>
              </a:rPr>
              <a:t> ex </a:t>
            </a:r>
            <a:r>
              <a:rPr lang="en-US" sz="1867" dirty="0" err="1">
                <a:effectLst/>
                <a:latin typeface="+mn-lt"/>
                <a:ea typeface="ＭＳ 明朝"/>
                <a:cs typeface="Times New Roman"/>
              </a:rPr>
              <a:t>ea</a:t>
            </a:r>
            <a:r>
              <a:rPr lang="en-US" sz="1867" dirty="0">
                <a:effectLst/>
                <a:latin typeface="+mn-lt"/>
                <a:ea typeface="ＭＳ 明朝"/>
                <a:cs typeface="Times New Roman"/>
              </a:rPr>
              <a:t> </a:t>
            </a:r>
            <a:r>
              <a:rPr lang="en-US" sz="1867" dirty="0" err="1">
                <a:effectLst/>
                <a:latin typeface="+mn-lt"/>
                <a:ea typeface="ＭＳ 明朝"/>
                <a:cs typeface="Times New Roman"/>
              </a:rPr>
              <a:t>commodo</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autem</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eum</a:t>
            </a:r>
            <a:r>
              <a:rPr lang="en-US" sz="1867" dirty="0">
                <a:effectLst/>
                <a:latin typeface="+mn-lt"/>
                <a:ea typeface="ＭＳ 明朝"/>
                <a:cs typeface="Times New Roman"/>
              </a:rPr>
              <a:t> </a:t>
            </a:r>
            <a:r>
              <a:rPr lang="en-US" sz="1867" dirty="0" err="1">
                <a:effectLst/>
                <a:latin typeface="+mn-lt"/>
                <a:ea typeface="ＭＳ 明朝"/>
                <a:cs typeface="Times New Roman"/>
              </a:rPr>
              <a:t>iriure</a:t>
            </a:r>
            <a:r>
              <a:rPr lang="en-US" sz="1867" dirty="0">
                <a:effectLst/>
                <a:latin typeface="+mn-lt"/>
                <a:ea typeface="ＭＳ 明朝"/>
                <a:cs typeface="Times New Roman"/>
              </a:rPr>
              <a:t> dolor in </a:t>
            </a:r>
            <a:r>
              <a:rPr lang="en-US" sz="1867" dirty="0" err="1">
                <a:effectLst/>
                <a:latin typeface="+mn-lt"/>
                <a:ea typeface="ＭＳ 明朝"/>
                <a:cs typeface="Times New Roman"/>
              </a:rPr>
              <a:t>hendrerit</a:t>
            </a:r>
            <a:r>
              <a:rPr lang="en-US" sz="1867" dirty="0">
                <a:effectLst/>
                <a:latin typeface="+mn-lt"/>
                <a:ea typeface="ＭＳ 明朝"/>
                <a:cs typeface="Times New Roman"/>
              </a:rPr>
              <a:t> in </a:t>
            </a:r>
            <a:r>
              <a:rPr lang="en-US" sz="1867" dirty="0" err="1">
                <a:effectLst/>
                <a:latin typeface="+mn-lt"/>
                <a:ea typeface="ＭＳ 明朝"/>
                <a:cs typeface="Times New Roman"/>
              </a:rPr>
              <a:t>vulputate</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esse</a:t>
            </a:r>
            <a:r>
              <a:rPr lang="en-US" sz="1867" dirty="0">
                <a:effectLst/>
                <a:latin typeface="+mn-lt"/>
                <a:ea typeface="ＭＳ 明朝"/>
                <a:cs typeface="Times New Roman"/>
              </a:rPr>
              <a:t> </a:t>
            </a:r>
            <a:r>
              <a:rPr lang="en-US" sz="1867" dirty="0" err="1">
                <a:effectLst/>
                <a:latin typeface="+mn-lt"/>
                <a:ea typeface="ＭＳ 明朝"/>
                <a:cs typeface="Times New Roman"/>
              </a:rPr>
              <a:t>molestie</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illum</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eu</a:t>
            </a:r>
            <a:r>
              <a:rPr lang="en-US" sz="1867" dirty="0">
                <a:effectLst/>
                <a:latin typeface="+mn-lt"/>
                <a:ea typeface="ＭＳ 明朝"/>
                <a:cs typeface="Times New Roman"/>
              </a:rPr>
              <a:t>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facilisis</a:t>
            </a:r>
            <a:r>
              <a:rPr lang="en-US" sz="1867" dirty="0">
                <a:effectLst/>
                <a:latin typeface="+mn-lt"/>
                <a:ea typeface="ＭＳ 明朝"/>
                <a:cs typeface="Times New Roman"/>
              </a:rPr>
              <a:t> at </a:t>
            </a:r>
            <a:r>
              <a:rPr lang="en-US" sz="1867" dirty="0" err="1">
                <a:effectLst/>
                <a:latin typeface="+mn-lt"/>
                <a:ea typeface="ＭＳ 明朝"/>
                <a:cs typeface="Times New Roman"/>
              </a:rPr>
              <a:t>vero</a:t>
            </a:r>
            <a:r>
              <a:rPr lang="en-US" sz="1867" dirty="0">
                <a:effectLst/>
                <a:latin typeface="+mn-lt"/>
                <a:ea typeface="ＭＳ 明朝"/>
                <a:cs typeface="Times New Roman"/>
              </a:rPr>
              <a:t> </a:t>
            </a:r>
            <a:r>
              <a:rPr lang="en-US" sz="1867" dirty="0" err="1">
                <a:effectLst/>
                <a:latin typeface="+mn-lt"/>
                <a:ea typeface="ＭＳ 明朝"/>
                <a:cs typeface="Times New Roman"/>
              </a:rPr>
              <a:t>eros</a:t>
            </a:r>
            <a:r>
              <a:rPr lang="en-US" sz="1867" dirty="0">
                <a:effectLst/>
                <a:latin typeface="+mn-lt"/>
                <a:ea typeface="ＭＳ 明朝"/>
                <a:cs typeface="Times New Roman"/>
              </a:rPr>
              <a:t> et </a:t>
            </a:r>
            <a:r>
              <a:rPr lang="en-US" sz="1867" dirty="0" err="1">
                <a:effectLst/>
                <a:latin typeface="+mn-lt"/>
                <a:ea typeface="ＭＳ 明朝"/>
                <a:cs typeface="Times New Roman"/>
              </a:rPr>
              <a:t>accumsan</a:t>
            </a:r>
            <a:r>
              <a:rPr lang="en-US" sz="1867" dirty="0">
                <a:effectLst/>
                <a:latin typeface="+mn-lt"/>
                <a:ea typeface="ＭＳ 明朝"/>
                <a:cs typeface="Times New Roman"/>
              </a:rPr>
              <a:t> et </a:t>
            </a:r>
            <a:r>
              <a:rPr lang="en-US" sz="1867" dirty="0" err="1">
                <a:effectLst/>
                <a:latin typeface="+mn-lt"/>
                <a:ea typeface="ＭＳ 明朝"/>
                <a:cs typeface="Times New Roman"/>
              </a:rPr>
              <a:t>iusto</a:t>
            </a:r>
            <a:r>
              <a:rPr lang="en-US" sz="1867" dirty="0">
                <a:effectLst/>
                <a:latin typeface="+mn-lt"/>
                <a:ea typeface="ＭＳ 明朝"/>
                <a:cs typeface="Times New Roman"/>
              </a:rPr>
              <a:t> </a:t>
            </a:r>
            <a:r>
              <a:rPr lang="en-US" sz="1867" dirty="0" err="1">
                <a:effectLst/>
                <a:latin typeface="+mn-lt"/>
                <a:ea typeface="ＭＳ 明朝"/>
                <a:cs typeface="Times New Roman"/>
              </a:rPr>
              <a:t>odio</a:t>
            </a:r>
            <a:r>
              <a:rPr lang="en-US" sz="1867" dirty="0">
                <a:effectLst/>
                <a:latin typeface="+mn-lt"/>
                <a:ea typeface="ＭＳ 明朝"/>
                <a:cs typeface="Times New Roman"/>
              </a:rPr>
              <a:t> </a:t>
            </a:r>
            <a:r>
              <a:rPr lang="en-US" sz="1867" dirty="0" err="1">
                <a:effectLst/>
                <a:latin typeface="+mn-lt"/>
                <a:ea typeface="ＭＳ 明朝"/>
                <a:cs typeface="Times New Roman"/>
              </a:rPr>
              <a:t>dignissim</a:t>
            </a:r>
            <a:r>
              <a:rPr lang="en-US" sz="1867" dirty="0">
                <a:effectLst/>
                <a:latin typeface="+mn-lt"/>
                <a:ea typeface="ＭＳ 明朝"/>
                <a:cs typeface="Times New Roman"/>
              </a:rPr>
              <a:t> qui </a:t>
            </a:r>
            <a:r>
              <a:rPr lang="en-US" sz="1867" dirty="0" err="1">
                <a:effectLst/>
                <a:latin typeface="+mn-lt"/>
                <a:ea typeface="ＭＳ 明朝"/>
                <a:cs typeface="Times New Roman"/>
              </a:rPr>
              <a:t>blandit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a:t>
            </a:r>
            <a:r>
              <a:rPr lang="en-US" sz="1867" dirty="0" err="1">
                <a:effectLst/>
                <a:latin typeface="+mn-lt"/>
                <a:ea typeface="ＭＳ 明朝"/>
                <a:cs typeface="Times New Roman"/>
              </a:rPr>
              <a:t>luptatum</a:t>
            </a:r>
            <a:r>
              <a:rPr lang="en-US" sz="1867" dirty="0">
                <a:effectLst/>
                <a:latin typeface="+mn-lt"/>
                <a:ea typeface="ＭＳ 明朝"/>
                <a:cs typeface="Times New Roman"/>
              </a:rPr>
              <a:t> </a:t>
            </a:r>
            <a:r>
              <a:rPr lang="en-US" sz="1867" dirty="0" err="1">
                <a:effectLst/>
                <a:latin typeface="+mn-lt"/>
                <a:ea typeface="ＭＳ 明朝"/>
                <a:cs typeface="Times New Roman"/>
              </a:rPr>
              <a:t>zzril</a:t>
            </a:r>
            <a:r>
              <a:rPr lang="en-US" sz="1867" dirty="0">
                <a:effectLst/>
                <a:latin typeface="+mn-lt"/>
                <a:ea typeface="ＭＳ 明朝"/>
                <a:cs typeface="Times New Roman"/>
              </a:rPr>
              <a:t> </a:t>
            </a:r>
            <a:r>
              <a:rPr lang="en-US" sz="1867" dirty="0" err="1">
                <a:effectLst/>
                <a:latin typeface="+mn-lt"/>
                <a:ea typeface="ＭＳ 明朝"/>
                <a:cs typeface="Times New Roman"/>
              </a:rPr>
              <a:t>delenit</a:t>
            </a:r>
            <a:r>
              <a:rPr lang="en-US" sz="1867" dirty="0">
                <a:effectLst/>
                <a:latin typeface="+mn-lt"/>
                <a:ea typeface="ＭＳ 明朝"/>
                <a:cs typeface="Times New Roman"/>
              </a:rPr>
              <a:t> </a:t>
            </a:r>
            <a:r>
              <a:rPr lang="en-US" sz="1867" dirty="0" err="1">
                <a:effectLst/>
                <a:latin typeface="+mn-lt"/>
                <a:ea typeface="ＭＳ 明朝"/>
                <a:cs typeface="Times New Roman"/>
              </a:rPr>
              <a:t>augue</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te</a:t>
            </a:r>
            <a:r>
              <a:rPr lang="en-US" sz="1867" dirty="0">
                <a:effectLst/>
                <a:latin typeface="+mn-lt"/>
                <a:ea typeface="ＭＳ 明朝"/>
                <a:cs typeface="Times New Roman"/>
              </a:rPr>
              <a:t> </a:t>
            </a:r>
            <a:r>
              <a:rPr lang="en-US" sz="1867" dirty="0" err="1">
                <a:effectLst/>
                <a:latin typeface="+mn-lt"/>
                <a:ea typeface="ＭＳ 明朝"/>
                <a:cs typeface="Times New Roman"/>
              </a:rPr>
              <a:t>feugait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a:t>
            </a:r>
            <a:r>
              <a:rPr lang="en-US" sz="1867" dirty="0">
                <a:effectLst/>
                <a:latin typeface="+mn-lt"/>
                <a:ea typeface="ＭＳ 明朝"/>
                <a:cs typeface="Times New Roman"/>
              </a:rPr>
              <a:t>. </a:t>
            </a:r>
          </a:p>
          <a:p>
            <a:r>
              <a:rPr lang="en-US" sz="1867" dirty="0">
                <a:effectLst/>
                <a:latin typeface="+mn-lt"/>
                <a:ea typeface="ＭＳ 明朝"/>
                <a:cs typeface="Times New Roman"/>
              </a:rPr>
              <a:t>Nam liber </a:t>
            </a:r>
            <a:r>
              <a:rPr lang="en-US" sz="1867" dirty="0" err="1">
                <a:effectLst/>
                <a:latin typeface="+mn-lt"/>
                <a:ea typeface="ＭＳ 明朝"/>
                <a:cs typeface="Times New Roman"/>
              </a:rPr>
              <a:t>tempor</a:t>
            </a:r>
            <a:r>
              <a:rPr lang="en-US" sz="1867" dirty="0">
                <a:effectLst/>
                <a:latin typeface="+mn-lt"/>
                <a:ea typeface="ＭＳ 明朝"/>
                <a:cs typeface="Times New Roman"/>
              </a:rPr>
              <a:t> cum </a:t>
            </a:r>
            <a:r>
              <a:rPr lang="en-US" sz="1867" dirty="0" err="1">
                <a:effectLst/>
                <a:latin typeface="+mn-lt"/>
                <a:ea typeface="ＭＳ 明朝"/>
                <a:cs typeface="Times New Roman"/>
              </a:rPr>
              <a:t>soluta</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eleifend</a:t>
            </a:r>
            <a:r>
              <a:rPr lang="en-US" sz="1867" dirty="0">
                <a:effectLst/>
                <a:latin typeface="+mn-lt"/>
                <a:ea typeface="ＭＳ 明朝"/>
                <a:cs typeface="Times New Roman"/>
              </a:rPr>
              <a:t> option </a:t>
            </a:r>
            <a:r>
              <a:rPr lang="en-US" sz="1867" dirty="0" err="1">
                <a:effectLst/>
                <a:latin typeface="+mn-lt"/>
                <a:ea typeface="ＭＳ 明朝"/>
                <a:cs typeface="Times New Roman"/>
              </a:rPr>
              <a:t>congue</a:t>
            </a:r>
            <a:r>
              <a:rPr lang="en-US" sz="1867" dirty="0">
                <a:effectLst/>
                <a:latin typeface="+mn-lt"/>
                <a:ea typeface="ＭＳ 明朝"/>
                <a:cs typeface="Times New Roman"/>
              </a:rPr>
              <a:t> </a:t>
            </a:r>
            <a:r>
              <a:rPr lang="en-US" sz="1867" dirty="0" err="1">
                <a:effectLst/>
                <a:latin typeface="+mn-lt"/>
                <a:ea typeface="ＭＳ 明朝"/>
                <a:cs typeface="Times New Roman"/>
              </a:rPr>
              <a:t>nihil</a:t>
            </a:r>
            <a:r>
              <a:rPr lang="en-US" sz="1867" dirty="0">
                <a:effectLst/>
                <a:latin typeface="+mn-lt"/>
                <a:ea typeface="ＭＳ 明朝"/>
                <a:cs typeface="Times New Roman"/>
              </a:rPr>
              <a:t> </a:t>
            </a:r>
            <a:r>
              <a:rPr lang="en-US" sz="1867" dirty="0" err="1">
                <a:effectLst/>
                <a:latin typeface="+mn-lt"/>
                <a:ea typeface="ＭＳ 明朝"/>
                <a:cs typeface="Times New Roman"/>
              </a:rPr>
              <a:t>imperdiet</a:t>
            </a:r>
            <a:r>
              <a:rPr lang="en-US" sz="1867" dirty="0">
                <a:effectLst/>
                <a:latin typeface="+mn-lt"/>
                <a:ea typeface="ＭＳ 明朝"/>
                <a:cs typeface="Times New Roman"/>
              </a:rPr>
              <a:t> doming id quod </a:t>
            </a:r>
            <a:r>
              <a:rPr lang="en-US" sz="1867" dirty="0" err="1">
                <a:effectLst/>
                <a:latin typeface="+mn-lt"/>
                <a:ea typeface="ＭＳ 明朝"/>
                <a:cs typeface="Times New Roman"/>
              </a:rPr>
              <a:t>mazim</a:t>
            </a:r>
            <a:r>
              <a:rPr lang="en-US" sz="1867" dirty="0">
                <a:effectLst/>
                <a:latin typeface="+mn-lt"/>
                <a:ea typeface="ＭＳ 明朝"/>
                <a:cs typeface="Times New Roman"/>
              </a:rPr>
              <a:t> </a:t>
            </a:r>
            <a:r>
              <a:rPr lang="en-US" sz="1867" dirty="0" err="1">
                <a:effectLst/>
                <a:latin typeface="+mn-lt"/>
                <a:ea typeface="ＭＳ 明朝"/>
                <a:cs typeface="Times New Roman"/>
              </a:rPr>
              <a:t>placerat</a:t>
            </a:r>
            <a:r>
              <a:rPr lang="en-US" sz="1867" dirty="0">
                <a:effectLst/>
                <a:latin typeface="+mn-lt"/>
                <a:ea typeface="ＭＳ 明朝"/>
                <a:cs typeface="Times New Roman"/>
              </a:rPr>
              <a:t> facer </a:t>
            </a:r>
            <a:r>
              <a:rPr lang="en-US" sz="1867" dirty="0" err="1">
                <a:effectLst/>
                <a:latin typeface="+mn-lt"/>
                <a:ea typeface="ＭＳ 明朝"/>
                <a:cs typeface="Times New Roman"/>
              </a:rPr>
              <a:t>possim</a:t>
            </a:r>
            <a:r>
              <a:rPr lang="en-US" sz="1867" dirty="0">
                <a:effectLst/>
                <a:latin typeface="+mn-lt"/>
                <a:ea typeface="ＭＳ 明朝"/>
                <a:cs typeface="Times New Roman"/>
              </a:rPr>
              <a:t> </a:t>
            </a:r>
            <a:r>
              <a:rPr lang="en-US" sz="1867" dirty="0" err="1">
                <a:effectLst/>
                <a:latin typeface="+mn-lt"/>
                <a:ea typeface="ＭＳ 明朝"/>
                <a:cs typeface="Times New Roman"/>
              </a:rPr>
              <a:t>assum</a:t>
            </a:r>
            <a:r>
              <a:rPr lang="en-US" sz="1867" dirty="0">
                <a:effectLst/>
                <a:latin typeface="+mn-lt"/>
                <a:ea typeface="ＭＳ 明朝"/>
                <a:cs typeface="Times New Roman"/>
              </a:rPr>
              <a:t>. </a:t>
            </a:r>
          </a:p>
          <a:p>
            <a:r>
              <a:rPr lang="en-US" sz="1867" dirty="0" err="1">
                <a:effectLst/>
                <a:latin typeface="+mn-lt"/>
                <a:ea typeface="ＭＳ 明朝"/>
                <a:cs typeface="Times New Roman"/>
              </a:rPr>
              <a:t>Typi</a:t>
            </a:r>
            <a:r>
              <a:rPr lang="en-US" sz="1867" dirty="0">
                <a:effectLst/>
                <a:latin typeface="+mn-lt"/>
                <a:ea typeface="ＭＳ 明朝"/>
                <a:cs typeface="Times New Roman"/>
              </a:rPr>
              <a:t> non </a:t>
            </a:r>
            <a:r>
              <a:rPr lang="en-US" sz="1867" dirty="0" err="1">
                <a:effectLst/>
                <a:latin typeface="+mn-lt"/>
                <a:ea typeface="ＭＳ 明朝"/>
                <a:cs typeface="Times New Roman"/>
              </a:rPr>
              <a:t>habent</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insitam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usus</a:t>
            </a:r>
            <a:r>
              <a:rPr lang="en-US" sz="1867" dirty="0">
                <a:effectLst/>
                <a:latin typeface="+mn-lt"/>
                <a:ea typeface="ＭＳ 明朝"/>
                <a:cs typeface="Times New Roman"/>
              </a:rPr>
              <a:t> </a:t>
            </a:r>
            <a:r>
              <a:rPr lang="en-US" sz="1867" dirty="0" err="1">
                <a:effectLst/>
                <a:latin typeface="+mn-lt"/>
                <a:ea typeface="ＭＳ 明朝"/>
                <a:cs typeface="Times New Roman"/>
              </a:rPr>
              <a:t>legentis</a:t>
            </a:r>
            <a:r>
              <a:rPr lang="en-US" sz="1867" dirty="0">
                <a:effectLst/>
                <a:latin typeface="+mn-lt"/>
                <a:ea typeface="ＭＳ 明朝"/>
                <a:cs typeface="Times New Roman"/>
              </a:rPr>
              <a:t> in </a:t>
            </a:r>
            <a:r>
              <a:rPr lang="en-US" sz="1867" dirty="0" err="1">
                <a:effectLst/>
                <a:latin typeface="+mn-lt"/>
                <a:ea typeface="ＭＳ 明朝"/>
                <a:cs typeface="Times New Roman"/>
              </a:rPr>
              <a:t>iis</a:t>
            </a:r>
            <a:r>
              <a:rPr lang="en-US" sz="1867" dirty="0">
                <a:effectLst/>
                <a:latin typeface="+mn-lt"/>
                <a:ea typeface="ＭＳ 明朝"/>
                <a:cs typeface="Times New Roman"/>
              </a:rPr>
              <a:t> qui </a:t>
            </a:r>
            <a:r>
              <a:rPr lang="en-US" sz="1867" dirty="0" err="1">
                <a:effectLst/>
                <a:latin typeface="+mn-lt"/>
                <a:ea typeface="ＭＳ 明朝"/>
                <a:cs typeface="Times New Roman"/>
              </a:rPr>
              <a:t>facit</a:t>
            </a:r>
            <a:r>
              <a:rPr lang="en-US" sz="1867" dirty="0">
                <a:effectLst/>
                <a:latin typeface="+mn-lt"/>
                <a:ea typeface="ＭＳ 明朝"/>
                <a:cs typeface="Times New Roman"/>
              </a:rPr>
              <a:t> </a:t>
            </a:r>
            <a:r>
              <a:rPr lang="en-US" sz="1867" dirty="0" err="1">
                <a:effectLst/>
                <a:latin typeface="+mn-lt"/>
                <a:ea typeface="ＭＳ 明朝"/>
                <a:cs typeface="Times New Roman"/>
              </a:rPr>
              <a:t>eorum</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Investigationes</a:t>
            </a:r>
            <a:r>
              <a:rPr lang="en-US" sz="1867" dirty="0">
                <a:effectLst/>
                <a:latin typeface="+mn-lt"/>
                <a:ea typeface="ＭＳ 明朝"/>
                <a:cs typeface="Times New Roman"/>
              </a:rPr>
              <a:t> </a:t>
            </a:r>
            <a:r>
              <a:rPr lang="en-US" sz="1867" dirty="0" err="1">
                <a:effectLst/>
                <a:latin typeface="+mn-lt"/>
                <a:ea typeface="ＭＳ 明朝"/>
                <a:cs typeface="Times New Roman"/>
              </a:rPr>
              <a:t>demonstraverunt</a:t>
            </a:r>
            <a:r>
              <a:rPr lang="en-US" sz="1867" dirty="0">
                <a:effectLst/>
                <a:latin typeface="+mn-lt"/>
                <a:ea typeface="ＭＳ 明朝"/>
                <a:cs typeface="Times New Roman"/>
              </a:rPr>
              <a:t> </a:t>
            </a:r>
            <a:r>
              <a:rPr lang="en-US" sz="1867" dirty="0" err="1">
                <a:effectLst/>
                <a:latin typeface="+mn-lt"/>
                <a:ea typeface="ＭＳ 明朝"/>
                <a:cs typeface="Times New Roman"/>
              </a:rPr>
              <a:t>lectores</a:t>
            </a:r>
            <a:r>
              <a:rPr lang="en-US" sz="1867" dirty="0">
                <a:effectLst/>
                <a:latin typeface="+mn-lt"/>
                <a:ea typeface="ＭＳ 明朝"/>
                <a:cs typeface="Times New Roman"/>
              </a:rPr>
              <a:t> </a:t>
            </a:r>
            <a:r>
              <a:rPr lang="en-US" sz="1867" dirty="0" err="1">
                <a:effectLst/>
                <a:latin typeface="+mn-lt"/>
                <a:ea typeface="ＭＳ 明朝"/>
                <a:cs typeface="Times New Roman"/>
              </a:rPr>
              <a:t>legere</a:t>
            </a:r>
            <a:r>
              <a:rPr lang="en-US" sz="1867" dirty="0">
                <a:effectLst/>
                <a:latin typeface="+mn-lt"/>
                <a:ea typeface="ＭＳ 明朝"/>
                <a:cs typeface="Times New Roman"/>
              </a:rPr>
              <a:t> me </a:t>
            </a:r>
            <a:r>
              <a:rPr lang="en-US" sz="1867" dirty="0" err="1">
                <a:effectLst/>
                <a:latin typeface="+mn-lt"/>
                <a:ea typeface="ＭＳ 明朝"/>
                <a:cs typeface="Times New Roman"/>
              </a:rPr>
              <a:t>lius</a:t>
            </a:r>
            <a:r>
              <a:rPr lang="en-US" sz="1867" dirty="0">
                <a:effectLst/>
                <a:latin typeface="+mn-lt"/>
                <a:ea typeface="ＭＳ 明朝"/>
                <a:cs typeface="Times New Roman"/>
              </a:rPr>
              <a:t> quod ii </a:t>
            </a:r>
            <a:r>
              <a:rPr lang="en-US" sz="1867" dirty="0" err="1">
                <a:effectLst/>
                <a:latin typeface="+mn-lt"/>
                <a:ea typeface="ＭＳ 明朝"/>
                <a:cs typeface="Times New Roman"/>
              </a:rPr>
              <a:t>legunt</a:t>
            </a:r>
            <a:r>
              <a:rPr lang="en-US" sz="1867" dirty="0">
                <a:effectLst/>
                <a:latin typeface="+mn-lt"/>
                <a:ea typeface="ＭＳ 明朝"/>
                <a:cs typeface="Times New Roman"/>
              </a:rPr>
              <a:t> </a:t>
            </a:r>
            <a:r>
              <a:rPr lang="en-US" sz="1867" dirty="0" err="1">
                <a:effectLst/>
                <a:latin typeface="+mn-lt"/>
                <a:ea typeface="ＭＳ 明朝"/>
                <a:cs typeface="Times New Roman"/>
              </a:rPr>
              <a:t>saepius</a:t>
            </a:r>
            <a:r>
              <a:rPr lang="en-US" sz="1867" dirty="0">
                <a:effectLst/>
                <a:latin typeface="+mn-lt"/>
                <a:ea typeface="ＭＳ 明朝"/>
                <a:cs typeface="Times New Roman"/>
              </a:rPr>
              <a:t>. </a:t>
            </a:r>
            <a:r>
              <a:rPr lang="en-US" sz="1867" dirty="0" err="1">
                <a:effectLst/>
                <a:latin typeface="+mn-lt"/>
                <a:ea typeface="ＭＳ 明朝"/>
                <a:cs typeface="Times New Roman"/>
              </a:rPr>
              <a:t>Claritas</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etiam</a:t>
            </a:r>
            <a:r>
              <a:rPr lang="en-US" sz="1867" dirty="0">
                <a:effectLst/>
                <a:latin typeface="+mn-lt"/>
                <a:ea typeface="ＭＳ 明朝"/>
                <a:cs typeface="Times New Roman"/>
              </a:rPr>
              <a:t> </a:t>
            </a:r>
            <a:r>
              <a:rPr lang="en-US" sz="1867" dirty="0" err="1">
                <a:effectLst/>
                <a:latin typeface="+mn-lt"/>
                <a:ea typeface="ＭＳ 明朝"/>
                <a:cs typeface="Times New Roman"/>
              </a:rPr>
              <a:t>processus</a:t>
            </a:r>
            <a:r>
              <a:rPr lang="en-US" sz="1867" dirty="0">
                <a:effectLst/>
                <a:latin typeface="+mn-lt"/>
                <a:ea typeface="ＭＳ 明朝"/>
                <a:cs typeface="Times New Roman"/>
              </a:rPr>
              <a:t> </a:t>
            </a:r>
            <a:r>
              <a:rPr lang="en-US" sz="1867" dirty="0" err="1">
                <a:effectLst/>
                <a:latin typeface="+mn-lt"/>
                <a:ea typeface="ＭＳ 明朝"/>
                <a:cs typeface="Times New Roman"/>
              </a:rPr>
              <a:t>dynamicus</a:t>
            </a:r>
            <a:r>
              <a:rPr lang="en-US" sz="1867" dirty="0">
                <a:effectLst/>
                <a:latin typeface="+mn-lt"/>
                <a:ea typeface="ＭＳ 明朝"/>
                <a:cs typeface="Times New Roman"/>
              </a:rPr>
              <a:t>, qui sequitur </a:t>
            </a:r>
            <a:r>
              <a:rPr lang="en-US" sz="1867" dirty="0" err="1">
                <a:effectLst/>
                <a:latin typeface="+mn-lt"/>
                <a:ea typeface="ＭＳ 明朝"/>
                <a:cs typeface="Times New Roman"/>
              </a:rPr>
              <a:t>mutationem</a:t>
            </a:r>
            <a:r>
              <a:rPr lang="en-US" sz="1867" dirty="0">
                <a:effectLst/>
                <a:latin typeface="+mn-lt"/>
                <a:ea typeface="ＭＳ 明朝"/>
                <a:cs typeface="Times New Roman"/>
              </a:rPr>
              <a:t> </a:t>
            </a:r>
            <a:r>
              <a:rPr lang="en-US" sz="1867" dirty="0" err="1">
                <a:effectLst/>
                <a:latin typeface="+mn-lt"/>
                <a:ea typeface="ＭＳ 明朝"/>
                <a:cs typeface="Times New Roman"/>
              </a:rPr>
              <a:t>consuetudium</a:t>
            </a:r>
            <a:r>
              <a:rPr lang="en-US" sz="1867" dirty="0">
                <a:effectLst/>
                <a:latin typeface="+mn-lt"/>
                <a:ea typeface="ＭＳ 明朝"/>
                <a:cs typeface="Times New Roman"/>
              </a:rPr>
              <a:t> </a:t>
            </a:r>
            <a:r>
              <a:rPr lang="en-US" sz="1867" dirty="0" err="1">
                <a:effectLst/>
                <a:latin typeface="+mn-lt"/>
                <a:ea typeface="ＭＳ 明朝"/>
                <a:cs typeface="Times New Roman"/>
              </a:rPr>
              <a:t>lectorum</a:t>
            </a:r>
            <a:r>
              <a:rPr lang="en-US" sz="1867" dirty="0">
                <a:effectLst/>
                <a:latin typeface="+mn-lt"/>
                <a:ea typeface="ＭＳ 明朝"/>
                <a:cs typeface="Times New Roman"/>
              </a:rPr>
              <a:t>. </a:t>
            </a:r>
          </a:p>
          <a:p>
            <a:r>
              <a:rPr lang="en-US" sz="1867" dirty="0" err="1">
                <a:effectLst/>
                <a:latin typeface="+mn-lt"/>
                <a:ea typeface="ＭＳ 明朝"/>
                <a:cs typeface="Times New Roman"/>
              </a:rPr>
              <a:t>Mirum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notare</a:t>
            </a:r>
            <a:r>
              <a:rPr lang="en-US" sz="1867" dirty="0">
                <a:effectLst/>
                <a:latin typeface="+mn-lt"/>
                <a:ea typeface="ＭＳ 明朝"/>
                <a:cs typeface="Times New Roman"/>
              </a:rPr>
              <a:t> quam </a:t>
            </a:r>
            <a:r>
              <a:rPr lang="en-US" sz="1867" dirty="0" err="1">
                <a:effectLst/>
                <a:latin typeface="+mn-lt"/>
                <a:ea typeface="ＭＳ 明朝"/>
                <a:cs typeface="Times New Roman"/>
              </a:rPr>
              <a:t>littera</a:t>
            </a:r>
            <a:r>
              <a:rPr lang="en-US" sz="1867" dirty="0">
                <a:effectLst/>
                <a:latin typeface="+mn-lt"/>
                <a:ea typeface="ＭＳ 明朝"/>
                <a:cs typeface="Times New Roman"/>
              </a:rPr>
              <a:t> </a:t>
            </a:r>
            <a:r>
              <a:rPr lang="en-US" sz="1867" dirty="0" err="1">
                <a:effectLst/>
                <a:latin typeface="+mn-lt"/>
                <a:ea typeface="ＭＳ 明朝"/>
                <a:cs typeface="Times New Roman"/>
              </a:rPr>
              <a:t>gothica</a:t>
            </a:r>
            <a:r>
              <a:rPr lang="en-US" sz="1867" dirty="0">
                <a:effectLst/>
                <a:latin typeface="+mn-lt"/>
                <a:ea typeface="ＭＳ 明朝"/>
                <a:cs typeface="Times New Roman"/>
              </a:rPr>
              <a:t>, quam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putamus</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claram</a:t>
            </a:r>
            <a:r>
              <a:rPr lang="en-US" sz="1867" dirty="0">
                <a:effectLst/>
                <a:latin typeface="+mn-lt"/>
                <a:ea typeface="ＭＳ 明朝"/>
                <a:cs typeface="Times New Roman"/>
              </a:rPr>
              <a:t>, </a:t>
            </a:r>
            <a:r>
              <a:rPr lang="en-US" sz="1867" dirty="0" err="1">
                <a:effectLst/>
                <a:latin typeface="+mn-lt"/>
                <a:ea typeface="ＭＳ 明朝"/>
                <a:cs typeface="Times New Roman"/>
              </a:rPr>
              <a:t>anteposuerit</a:t>
            </a:r>
            <a:r>
              <a:rPr lang="en-US" sz="1867" dirty="0">
                <a:effectLst/>
                <a:latin typeface="+mn-lt"/>
                <a:ea typeface="ＭＳ 明朝"/>
                <a:cs typeface="Times New Roman"/>
              </a:rPr>
              <a:t> </a:t>
            </a:r>
            <a:r>
              <a:rPr lang="en-US" sz="1867" dirty="0" err="1">
                <a:effectLst/>
                <a:latin typeface="+mn-lt"/>
                <a:ea typeface="ＭＳ 明朝"/>
                <a:cs typeface="Times New Roman"/>
              </a:rPr>
              <a:t>litterarum</a:t>
            </a:r>
            <a:r>
              <a:rPr lang="en-US" sz="1867" dirty="0">
                <a:effectLst/>
                <a:latin typeface="+mn-lt"/>
                <a:ea typeface="ＭＳ 明朝"/>
                <a:cs typeface="Times New Roman"/>
              </a:rPr>
              <a:t> </a:t>
            </a:r>
            <a:r>
              <a:rPr lang="en-US" sz="1867" dirty="0" err="1">
                <a:effectLst/>
                <a:latin typeface="+mn-lt"/>
                <a:ea typeface="ＭＳ 明朝"/>
                <a:cs typeface="Times New Roman"/>
              </a:rPr>
              <a:t>formas</a:t>
            </a:r>
            <a:r>
              <a:rPr lang="en-US" sz="1867" dirty="0">
                <a:effectLst/>
                <a:latin typeface="+mn-lt"/>
                <a:ea typeface="ＭＳ 明朝"/>
                <a:cs typeface="Times New Roman"/>
              </a:rPr>
              <a:t> </a:t>
            </a:r>
            <a:r>
              <a:rPr lang="en-US" sz="1867" dirty="0" err="1">
                <a:effectLst/>
                <a:latin typeface="+mn-lt"/>
                <a:ea typeface="ＭＳ 明朝"/>
                <a:cs typeface="Times New Roman"/>
              </a:rPr>
              <a:t>humanitatis</a:t>
            </a:r>
            <a:r>
              <a:rPr lang="en-US" sz="1867" dirty="0">
                <a:effectLst/>
                <a:latin typeface="+mn-lt"/>
                <a:ea typeface="ＭＳ 明朝"/>
                <a:cs typeface="Times New Roman"/>
              </a:rPr>
              <a:t> per </a:t>
            </a:r>
            <a:r>
              <a:rPr lang="en-US" sz="1867" dirty="0" err="1">
                <a:effectLst/>
                <a:latin typeface="+mn-lt"/>
                <a:ea typeface="ＭＳ 明朝"/>
                <a:cs typeface="Times New Roman"/>
              </a:rPr>
              <a:t>seacula</a:t>
            </a:r>
            <a:r>
              <a:rPr lang="en-US" sz="1867" dirty="0">
                <a:effectLst/>
                <a:latin typeface="+mn-lt"/>
                <a:ea typeface="ＭＳ 明朝"/>
                <a:cs typeface="Times New Roman"/>
              </a:rPr>
              <a:t> </a:t>
            </a:r>
            <a:r>
              <a:rPr lang="en-US" sz="1867" dirty="0" err="1">
                <a:effectLst/>
                <a:latin typeface="+mn-lt"/>
                <a:ea typeface="ＭＳ 明朝"/>
                <a:cs typeface="Times New Roman"/>
              </a:rPr>
              <a:t>quarta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et </a:t>
            </a:r>
            <a:r>
              <a:rPr lang="en-US" sz="1867" dirty="0" err="1">
                <a:effectLst/>
                <a:latin typeface="+mn-lt"/>
                <a:ea typeface="ＭＳ 明朝"/>
                <a:cs typeface="Times New Roman"/>
              </a:rPr>
              <a:t>quinta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a:t>
            </a:r>
            <a:r>
              <a:rPr lang="en-US" sz="1867" dirty="0" err="1">
                <a:effectLst/>
                <a:latin typeface="+mn-lt"/>
                <a:ea typeface="ＭＳ 明朝"/>
                <a:cs typeface="Times New Roman"/>
              </a:rPr>
              <a:t>Eodem</a:t>
            </a:r>
            <a:r>
              <a:rPr lang="en-US" sz="1867" dirty="0">
                <a:effectLst/>
                <a:latin typeface="+mn-lt"/>
                <a:ea typeface="ＭＳ 明朝"/>
                <a:cs typeface="Times New Roman"/>
              </a:rPr>
              <a:t> </a:t>
            </a:r>
            <a:r>
              <a:rPr lang="en-US" sz="1867" dirty="0" err="1">
                <a:effectLst/>
                <a:latin typeface="+mn-lt"/>
                <a:ea typeface="ＭＳ 明朝"/>
                <a:cs typeface="Times New Roman"/>
              </a:rPr>
              <a:t>modo</a:t>
            </a:r>
            <a:r>
              <a:rPr lang="en-US" sz="1867" dirty="0">
                <a:effectLst/>
                <a:latin typeface="+mn-lt"/>
                <a:ea typeface="ＭＳ 明朝"/>
                <a:cs typeface="Times New Roman"/>
              </a:rPr>
              <a:t> </a:t>
            </a:r>
            <a:r>
              <a:rPr lang="en-US" sz="1867" dirty="0" err="1">
                <a:effectLst/>
                <a:latin typeface="+mn-lt"/>
                <a:ea typeface="ＭＳ 明朝"/>
                <a:cs typeface="Times New Roman"/>
              </a:rPr>
              <a:t>typi</a:t>
            </a:r>
            <a:r>
              <a:rPr lang="en-US" sz="1867" dirty="0">
                <a:effectLst/>
                <a:latin typeface="+mn-lt"/>
                <a:ea typeface="ＭＳ 明朝"/>
                <a:cs typeface="Times New Roman"/>
              </a:rPr>
              <a:t>, qui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videntur</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clari</a:t>
            </a:r>
            <a:r>
              <a:rPr lang="en-US" sz="1867" dirty="0">
                <a:effectLst/>
                <a:latin typeface="+mn-lt"/>
                <a:ea typeface="ＭＳ 明朝"/>
                <a:cs typeface="Times New Roman"/>
              </a:rPr>
              <a:t>, </a:t>
            </a:r>
            <a:r>
              <a:rPr lang="en-US" sz="1867" dirty="0" err="1">
                <a:effectLst/>
                <a:latin typeface="+mn-lt"/>
                <a:ea typeface="ＭＳ 明朝"/>
                <a:cs typeface="Times New Roman"/>
              </a:rPr>
              <a:t>fiant</a:t>
            </a:r>
            <a:r>
              <a:rPr lang="en-US" sz="1867" dirty="0">
                <a:effectLst/>
                <a:latin typeface="+mn-lt"/>
                <a:ea typeface="ＭＳ 明朝"/>
                <a:cs typeface="Times New Roman"/>
              </a:rPr>
              <a:t> </a:t>
            </a:r>
            <a:r>
              <a:rPr lang="en-US" sz="1867" dirty="0" err="1">
                <a:effectLst/>
                <a:latin typeface="+mn-lt"/>
                <a:ea typeface="ＭＳ 明朝"/>
                <a:cs typeface="Times New Roman"/>
              </a:rPr>
              <a:t>sollemnes</a:t>
            </a:r>
            <a:r>
              <a:rPr lang="en-US" sz="1867" dirty="0">
                <a:effectLst/>
                <a:latin typeface="+mn-lt"/>
                <a:ea typeface="ＭＳ 明朝"/>
                <a:cs typeface="Times New Roman"/>
              </a:rPr>
              <a:t> in </a:t>
            </a:r>
            <a:r>
              <a:rPr lang="en-US" sz="1867" dirty="0" err="1">
                <a:effectLst/>
                <a:latin typeface="+mn-lt"/>
                <a:ea typeface="ＭＳ 明朝"/>
                <a:cs typeface="Times New Roman"/>
              </a:rPr>
              <a:t>futurum</a:t>
            </a:r>
            <a:r>
              <a:rPr lang="en-US" sz="1867" dirty="0">
                <a:effectLst/>
                <a:latin typeface="+mn-lt"/>
                <a:ea typeface="ＭＳ 明朝"/>
                <a:cs typeface="Times New Roman"/>
              </a:rPr>
              <a:t>.</a:t>
            </a:r>
            <a:endParaRPr lang="en-US" sz="1200" dirty="0">
              <a:effectLst/>
              <a:latin typeface="Cambria"/>
              <a:ea typeface="ＭＳ 明朝"/>
              <a:cs typeface="Times New Roman"/>
            </a:endParaRPr>
          </a:p>
        </p:txBody>
      </p:sp>
      <p:sp>
        <p:nvSpPr>
          <p:cNvPr id="9" name="TextBox 8"/>
          <p:cNvSpPr txBox="1"/>
          <p:nvPr userDrawn="1"/>
        </p:nvSpPr>
        <p:spPr>
          <a:xfrm>
            <a:off x="5217269" y="6509308"/>
            <a:ext cx="6730380" cy="343209"/>
          </a:xfrm>
          <a:prstGeom prst="rect">
            <a:avLst/>
          </a:prstGeom>
        </p:spPr>
        <p:txBody>
          <a:bodyPr vert="horz" wrap="none" lIns="121920" tIns="60960" rIns="121920" bIns="60960" rtlCol="0" anchor="t" anchorCtr="0">
            <a:noAutofit/>
          </a:bodyPr>
          <a:lstStyle/>
          <a:p>
            <a:pPr algn="r">
              <a:lnSpc>
                <a:spcPct val="90000"/>
              </a:lnSpc>
              <a:spcBef>
                <a:spcPts val="1333"/>
              </a:spcBef>
            </a:pPr>
            <a:r>
              <a:rPr lang="it-IT" sz="1067" dirty="0">
                <a:solidFill>
                  <a:srgbClr val="5A5A5A"/>
                </a:solidFill>
              </a:rPr>
              <a:t>Data and AI Forum 2019</a:t>
            </a:r>
            <a:endParaRPr lang="en-US" sz="1067" dirty="0">
              <a:solidFill>
                <a:srgbClr val="5A5A5A"/>
              </a:solidFill>
            </a:endParaRPr>
          </a:p>
        </p:txBody>
      </p:sp>
    </p:spTree>
    <p:extLst>
      <p:ext uri="{BB962C8B-B14F-4D97-AF65-F5344CB8AC3E}">
        <p14:creationId xmlns:p14="http://schemas.microsoft.com/office/powerpoint/2010/main" val="249600613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hasCustomPrompt="1"/>
          </p:nvPr>
        </p:nvSpPr>
        <p:spPr>
          <a:xfrm>
            <a:off x="381000" y="571500"/>
            <a:ext cx="5486400" cy="22860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60000"/>
                    <a:lumOff val="4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09" y="6515120"/>
            <a:ext cx="471765" cy="190502"/>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762000" y="6583048"/>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5"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2018 IBM Corporation</a:t>
              </a:r>
              <a:r>
                <a:rPr lang="en-US" sz="665" b="0" i="0" baseline="0" dirty="0">
                  <a:solidFill>
                    <a:schemeClr val="tx1">
                      <a:alpha val="60000"/>
                    </a:schemeClr>
                  </a:solidFill>
                  <a:latin typeface="IBM Plex Sans" charset="0"/>
                  <a:ea typeface="IBM Plex Sans" charset="0"/>
                  <a:cs typeface="IBM Plex Sans" charset="0"/>
                </a:rPr>
                <a:t>              </a:t>
              </a:r>
              <a:r>
                <a:rPr lang="en-US" sz="665"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5" b="0" i="0" dirty="0">
                  <a:solidFill>
                    <a:schemeClr val="tx1">
                      <a:alpha val="60000"/>
                    </a:schemeClr>
                  </a:solidFill>
                  <a:latin typeface="IBM Plex Sans" charset="0"/>
                  <a:ea typeface="IBM Plex Sans" charset="0"/>
                  <a:cs typeface="IBM Plex Sans" charset="0"/>
                </a:rPr>
                <a:t> </a:t>
              </a:r>
              <a:fld id="{7C9968D1-C8E5-4FE3-AED4-7D4518C301B3}" type="datetime3">
                <a:rPr lang="en-US" sz="665"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31 March 2020</a:t>
              </a:fld>
              <a:endParaRPr lang="en-US" sz="665"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79049" y="6578160"/>
            <a:ext cx="27323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2654425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5B49-3AC7-4D3F-AE63-C61C1A7866F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62442B97-5204-4D6E-A843-9FB55F3EB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AE1B9CAA-62FD-478E-82C7-D07A239CA10B}"/>
              </a:ext>
            </a:extLst>
          </p:cNvPr>
          <p:cNvSpPr>
            <a:spLocks noGrp="1"/>
          </p:cNvSpPr>
          <p:nvPr>
            <p:ph type="dt" sz="half" idx="10"/>
          </p:nvPr>
        </p:nvSpPr>
        <p:spPr/>
        <p:txBody>
          <a:bodyPr/>
          <a:lstStyle/>
          <a:p>
            <a:endParaRPr lang="es-MX"/>
          </a:p>
        </p:txBody>
      </p:sp>
      <p:sp>
        <p:nvSpPr>
          <p:cNvPr id="5" name="Footer Placeholder 4">
            <a:extLst>
              <a:ext uri="{FF2B5EF4-FFF2-40B4-BE49-F238E27FC236}">
                <a16:creationId xmlns:a16="http://schemas.microsoft.com/office/drawing/2014/main" id="{4685C785-BA52-4E1F-A2AB-12F7F8806C4B}"/>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C13C96F9-4A18-4FC1-9005-8C47785D3464}"/>
              </a:ext>
            </a:extLst>
          </p:cNvPr>
          <p:cNvSpPr>
            <a:spLocks noGrp="1"/>
          </p:cNvSpPr>
          <p:nvPr>
            <p:ph type="sldNum" sz="quarter" idx="12"/>
          </p:nvPr>
        </p:nvSpPr>
        <p:spPr>
          <a:xfrm>
            <a:off x="11767509" y="6465191"/>
            <a:ext cx="119691" cy="123111"/>
          </a:xfrm>
        </p:spPr>
        <p:txBody>
          <a:bodyPr/>
          <a:lstStyle/>
          <a:p>
            <a:fld id="{EDFFE0EC-414B-40D1-B302-8AAF8CE17373}" type="slidenum">
              <a:rPr lang="es-MX" smtClean="0"/>
              <a:t>‹#›</a:t>
            </a:fld>
            <a:endParaRPr lang="es-MX"/>
          </a:p>
        </p:txBody>
      </p:sp>
    </p:spTree>
    <p:extLst>
      <p:ext uri="{BB962C8B-B14F-4D97-AF65-F5344CB8AC3E}">
        <p14:creationId xmlns:p14="http://schemas.microsoft.com/office/powerpoint/2010/main" val="189006682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8228259"/>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799" y="326066"/>
            <a:ext cx="5486403" cy="5918100"/>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5" cy="1350561"/>
          </a:xfrm>
          <a:prstGeom prst="rect">
            <a:avLst/>
          </a:prstGeom>
          <a:ln w="12700">
            <a:miter lim="400000"/>
          </a:ln>
        </p:spPr>
      </p:pic>
      <p:sp>
        <p:nvSpPr>
          <p:cNvPr id="13"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3362283"/>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304800" y="2682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991145518"/>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marL="0" indent="0">
              <a:spcBef>
                <a:spcPts val="0"/>
              </a:spcBef>
              <a:buSzTx/>
              <a:buNone/>
              <a:tabLst>
                <a:tab pos="5350800" algn="r"/>
              </a:tabLst>
            </a:lvl2pPr>
            <a:lvl3pPr marL="0" indent="0">
              <a:spcBef>
                <a:spcPts val="0"/>
              </a:spcBef>
              <a:buSzTx/>
              <a:buNone/>
              <a:tabLst>
                <a:tab pos="5350800" algn="r"/>
              </a:tabLst>
            </a:lvl3pPr>
            <a:lvl4pPr marL="0" indent="0">
              <a:spcBef>
                <a:spcPts val="0"/>
              </a:spcBef>
              <a:buSzTx/>
              <a:buNone/>
              <a:tabLst>
                <a:tab pos="5350800" algn="r"/>
              </a:tabLst>
            </a:lvl4pPr>
            <a:lvl5pPr marL="0" indent="0">
              <a:spcBef>
                <a:spcPts val="0"/>
              </a:spcBef>
              <a:buSzTx/>
              <a:buNone/>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1915270654"/>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92501" y="1354243"/>
            <a:ext cx="5486401" cy="4145283"/>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68487819"/>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92501" y="1354243"/>
            <a:ext cx="5486401" cy="4145283"/>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36698226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6780198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208545" y="112935"/>
            <a:ext cx="11582401" cy="5964768"/>
          </a:xfrm>
          <a:prstGeom prst="rect">
            <a:avLst/>
          </a:prstGeom>
        </p:spPr>
        <p:txBody>
          <a:bodyPr>
            <a:normAutofit/>
          </a:bodyPr>
          <a:lstStyle>
            <a:lvl1pPr>
              <a:defRPr sz="128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6878374"/>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304801" y="268224"/>
            <a:ext cx="6916617" cy="6027741"/>
          </a:xfrm>
          <a:prstGeom prst="rect">
            <a:avLst/>
          </a:prstGeom>
        </p:spPr>
        <p:txBody>
          <a:bodyPr>
            <a:normAutofit/>
          </a:bodyPr>
          <a:lstStyle>
            <a:lvl1pPr marL="156629" indent="-156629"/>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2800626"/>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304800" y="548641"/>
            <a:ext cx="5486400" cy="5770735"/>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864852237"/>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304800" y="268225"/>
            <a:ext cx="5486400" cy="1279145"/>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3044097329"/>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04742252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304800" y="268225"/>
            <a:ext cx="5486400" cy="669545"/>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81202876"/>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990328719"/>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304800" y="548641"/>
            <a:ext cx="5486400" cy="85344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084648226"/>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304800" y="268225"/>
            <a:ext cx="5486400" cy="85344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097959675"/>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844479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0778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2960273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160"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91325589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1736443"/>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783768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304800" y="268225"/>
            <a:ext cx="5486400" cy="508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645891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6272779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968014611"/>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1956326028"/>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967104793"/>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0607898"/>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3048000" cy="6858001"/>
          </a:xfrm>
          <a:prstGeom prst="rect">
            <a:avLst/>
          </a:prstGeom>
          <a:solidFill>
            <a:srgbClr val="000000"/>
          </a:solidFill>
        </p:spPr>
        <p:txBody>
          <a:bodyPr lIns="192023" tIns="192023" rIns="192023" bIns="192023">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651084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6521980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67097043"/>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30784014"/>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6774774"/>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278"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03394851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3352800" y="1488016"/>
            <a:ext cx="2438400" cy="4608579"/>
          </a:xfrm>
          <a:prstGeom prst="rect">
            <a:avLst/>
          </a:prstGeom>
        </p:spPr>
        <p:txBody>
          <a:bodyPr>
            <a:normAutofit/>
          </a:bodyPr>
          <a:lstStyle/>
          <a:p>
            <a:endParaRPr/>
          </a:p>
        </p:txBody>
      </p:sp>
      <p:sp>
        <p:nvSpPr>
          <p:cNvPr id="289" name="Text Placeholder 8"/>
          <p:cNvSpPr>
            <a:spLocks noGrp="1"/>
          </p:cNvSpPr>
          <p:nvPr>
            <p:ph type="body" sz="half" idx="14"/>
          </p:nvPr>
        </p:nvSpPr>
        <p:spPr>
          <a:xfrm>
            <a:off x="6267190" y="1402081"/>
            <a:ext cx="5620012"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239892015"/>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13146250"/>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65657365"/>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5281580"/>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18861562"/>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261081104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1821564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304799" y="271707"/>
            <a:ext cx="5486403" cy="5972461"/>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11191747" y="321734"/>
            <a:ext cx="695453" cy="281940"/>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9880995" y="6139910"/>
            <a:ext cx="2098805" cy="531957"/>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4663065" y="2162164"/>
            <a:ext cx="2865873" cy="2533672"/>
          </a:xfrm>
          <a:prstGeom prst="rect">
            <a:avLst/>
          </a:prstGeom>
          <a:ln w="12700">
            <a:miter lim="400000"/>
          </a:ln>
        </p:spPr>
      </p:pic>
      <p:sp>
        <p:nvSpPr>
          <p:cNvPr id="339"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0575275"/>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304800" y="2682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20659158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a:spcBef>
                <a:spcPts val="0"/>
              </a:spcBef>
              <a:tabLst>
                <a:tab pos="5350800" algn="r"/>
              </a:tabLst>
            </a:lvl2pPr>
            <a:lvl3pPr>
              <a:spcBef>
                <a:spcPts val="0"/>
              </a:spcBef>
              <a:tabLst>
                <a:tab pos="5350800" algn="r"/>
              </a:tabLst>
            </a:lvl3pPr>
            <a:lvl4pPr>
              <a:spcBef>
                <a:spcPts val="0"/>
              </a:spcBef>
              <a:tabLst>
                <a:tab pos="5350800" algn="r"/>
              </a:tabLst>
            </a:lvl4pPr>
            <a:lvl5pPr>
              <a:spcBef>
                <a:spcPts val="0"/>
              </a:spcBef>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3479682870"/>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5168582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965261154"/>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304800" y="353567"/>
            <a:ext cx="11582400" cy="5964768"/>
          </a:xfrm>
          <a:prstGeom prst="rect">
            <a:avLst/>
          </a:prstGeom>
        </p:spPr>
        <p:txBody>
          <a:bodyPr>
            <a:normAutofit/>
          </a:bodyPr>
          <a:lstStyle>
            <a:lvl1pPr>
              <a:defRPr sz="128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262491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304801" y="268224"/>
            <a:ext cx="6916617" cy="6027741"/>
          </a:xfrm>
          <a:prstGeom prst="rect">
            <a:avLst/>
          </a:prstGeom>
        </p:spPr>
        <p:txBody>
          <a:bodyPr>
            <a:normAutofit/>
          </a:bodyPr>
          <a:lstStyle>
            <a:lvl1pPr marL="156629" indent="-156629"/>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231847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304800" y="268225"/>
            <a:ext cx="5486400" cy="1279145"/>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1804516994"/>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4125686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304800" y="268225"/>
            <a:ext cx="5486400" cy="669545"/>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70847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0415966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304800" y="548641"/>
            <a:ext cx="5486400" cy="85344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005048133"/>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304800" y="268225"/>
            <a:ext cx="5486400" cy="85344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28663051"/>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717012547"/>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486"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555457038"/>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6606303"/>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304800" y="268225"/>
            <a:ext cx="5486400" cy="508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6922520"/>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86248517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44502170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51908354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33837201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0261942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3516112"/>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3048000" cy="6858001"/>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6206101"/>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39863634"/>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82250206"/>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4205060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604"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769670471"/>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615"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2845104421"/>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8688745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732906"/>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987544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0805504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49806731"/>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4052990"/>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304799" y="271707"/>
            <a:ext cx="5486403" cy="5972461"/>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5956297" y="540362"/>
            <a:ext cx="5729896" cy="4916869"/>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11191747" y="320059"/>
            <a:ext cx="695453" cy="281963"/>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9880912" y="6112936"/>
            <a:ext cx="2160571" cy="627265"/>
          </a:xfrm>
          <a:prstGeom prst="rect">
            <a:avLst/>
          </a:prstGeom>
          <a:ln w="12700">
            <a:miter lim="400000"/>
          </a:ln>
        </p:spPr>
      </p:pic>
      <p:sp>
        <p:nvSpPr>
          <p:cNvPr id="665"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965394"/>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304800" y="26822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3585219896"/>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2925447205"/>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03069848"/>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213050861"/>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304800" y="353567"/>
            <a:ext cx="11582400" cy="5964768"/>
          </a:xfrm>
          <a:prstGeom prst="rect">
            <a:avLst/>
          </a:prstGeom>
        </p:spPr>
        <p:txBody>
          <a:bodyPr>
            <a:normAutofit/>
          </a:bodyPr>
          <a:lstStyle>
            <a:lvl1pPr>
              <a:defRPr sz="128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0926899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304801" y="26822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40932234"/>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304800" y="548641"/>
            <a:ext cx="5486400" cy="5770735"/>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3312545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21917741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304800" y="268225"/>
            <a:ext cx="5486400" cy="1279145"/>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2221715740"/>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04480210"/>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304800" y="268225"/>
            <a:ext cx="5486400" cy="669545"/>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73374408"/>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478402143"/>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304800" y="548641"/>
            <a:ext cx="5486400" cy="85344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76633990"/>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304800" y="268225"/>
            <a:ext cx="5486400" cy="85344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254708170"/>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4142941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812"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6400800" y="1481715"/>
            <a:ext cx="5486400" cy="4668595"/>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562271654"/>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74449731"/>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358512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66057351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304800" y="268225"/>
            <a:ext cx="5486400" cy="508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61805685"/>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11762167" y="6473109"/>
            <a:ext cx="125034" cy="12311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892658600"/>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328509632"/>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98313369"/>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15470497"/>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67305667"/>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3048000" cy="6858000"/>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7842958"/>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13990807"/>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65222152"/>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1407144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11651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337539612"/>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180130504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17849909"/>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98267413"/>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2928230"/>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05988632"/>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1083219254"/>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304799" y="271707"/>
            <a:ext cx="5486403" cy="5972461"/>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11191747" y="6273801"/>
            <a:ext cx="695453" cy="281940"/>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4402664" y="1957324"/>
            <a:ext cx="3407163" cy="2923713"/>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11191747" y="320059"/>
            <a:ext cx="695453" cy="281963"/>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9880912" y="6112936"/>
            <a:ext cx="2160571" cy="627265"/>
          </a:xfrm>
          <a:prstGeom prst="rect">
            <a:avLst/>
          </a:prstGeom>
          <a:ln w="12700">
            <a:miter lim="400000"/>
          </a:ln>
        </p:spPr>
      </p:pic>
      <p:sp>
        <p:nvSpPr>
          <p:cNvPr id="992"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738732"/>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304800" y="26822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68770504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630427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52095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20642461"/>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648597883"/>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304800" y="353567"/>
            <a:ext cx="11582400" cy="5964768"/>
          </a:xfrm>
          <a:prstGeom prst="rect">
            <a:avLst/>
          </a:prstGeom>
        </p:spPr>
        <p:txBody>
          <a:bodyPr>
            <a:normAutofit/>
          </a:bodyPr>
          <a:lstStyle>
            <a:lvl1pPr>
              <a:defRPr sz="128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58080360"/>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304801" y="26822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05270552"/>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304800" y="548641"/>
            <a:ext cx="5486400" cy="5770735"/>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059132921"/>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304800" y="268225"/>
            <a:ext cx="5486400" cy="1279145"/>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101993122"/>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840494377"/>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304800" y="268225"/>
            <a:ext cx="5486400" cy="669545"/>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90002691"/>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80160606"/>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304800" y="548641"/>
            <a:ext cx="5486400" cy="85344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304800" y="1463039"/>
            <a:ext cx="5486400" cy="4781129"/>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59704096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44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50948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304800" y="268225"/>
            <a:ext cx="5486400" cy="85344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3352800" y="1463037"/>
            <a:ext cx="2438400" cy="4781128"/>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147081435"/>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349436411"/>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1139"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510264545"/>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495682348"/>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60086993"/>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304800" y="268225"/>
            <a:ext cx="5486400" cy="508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00450018"/>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1910330"/>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777035800"/>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2975686221"/>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14465701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5864754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23868197"/>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3048000" cy="6858001"/>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3498331"/>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42475033"/>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44307688"/>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85179385"/>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738121913"/>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393041508"/>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4545853"/>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06105037"/>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71002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07717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49032833"/>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2007039765"/>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4489561" y="1821788"/>
            <a:ext cx="3212881" cy="3214424"/>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108147506"/>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7" name="IBM_Cloud_Icon_White.png" descr="IBM_Cloud_Icon_White.png"/>
          <p:cNvPicPr>
            <a:picLocks noChangeAspect="1"/>
          </p:cNvPicPr>
          <p:nvPr/>
        </p:nvPicPr>
        <p:blipFill>
          <a:blip r:embed="rId2"/>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530804984"/>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4" y="609601"/>
            <a:ext cx="9905999" cy="901148"/>
          </a:xfrm>
        </p:spPr>
        <p:txBody>
          <a:bodyPr/>
          <a:lstStyle>
            <a:lvl1pPr>
              <a:defRPr b="0" i="0">
                <a:solidFill>
                  <a:schemeClr val="tx1"/>
                </a:solidFill>
                <a:latin typeface="HGPSoeiKakugothicUB" panose="020B0900000000000000" pitchFamily="34" charset="-128"/>
                <a:ea typeface="HGPSoeiKakugothicUB" panose="020B0900000000000000" pitchFamily="34" charset="-128"/>
              </a:defRPr>
            </a:lvl1pPr>
          </a:lstStyle>
          <a:p>
            <a:r>
              <a:rPr lang="en-US" dirty="0"/>
              <a:t>How to </a:t>
            </a:r>
          </a:p>
        </p:txBody>
      </p:sp>
      <p:sp>
        <p:nvSpPr>
          <p:cNvPr id="3" name="Content Placeholder 2"/>
          <p:cNvSpPr>
            <a:spLocks noGrp="1"/>
          </p:cNvSpPr>
          <p:nvPr>
            <p:ph idx="1"/>
          </p:nvPr>
        </p:nvSpPr>
        <p:spPr>
          <a:xfrm>
            <a:off x="1141414" y="1610140"/>
            <a:ext cx="9905999" cy="4181061"/>
          </a:xfrm>
        </p:spPr>
        <p:txBody>
          <a:bodyPr anchor="ctr"/>
          <a:lstStyle>
            <a:lvl1pPr>
              <a:defRPr cap="none" baseline="0">
                <a:latin typeface="IBM Plex Sans Condensed Text" panose="020B0506050203000203" pitchFamily="34" charset="77"/>
              </a:defRPr>
            </a:lvl1pPr>
            <a:lvl2pPr>
              <a:defRPr cap="none" baseline="0">
                <a:latin typeface="IBM Plex Sans Condensed Text" panose="020B0506050203000203" pitchFamily="34" charset="77"/>
              </a:defRPr>
            </a:lvl2pPr>
            <a:lvl3pPr>
              <a:defRPr cap="none" baseline="0">
                <a:latin typeface="IBM Plex Sans Condensed Text" panose="020B0506050203000203" pitchFamily="34" charset="77"/>
              </a:defRPr>
            </a:lvl3pPr>
            <a:lvl4pPr>
              <a:defRPr cap="none" baseline="0">
                <a:latin typeface="IBM Plex Sans Condensed Text" panose="020B0506050203000203" pitchFamily="34" charset="77"/>
              </a:defRPr>
            </a:lvl4pPr>
            <a:lvl5pPr>
              <a:defRPr cap="none" baseline="0">
                <a:latin typeface="IBM Plex Sans Condensed Text" panose="020B0506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762166" y="6465191"/>
            <a:ext cx="125034" cy="123111"/>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688928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Cover Slide">
    <p:spTree>
      <p:nvGrpSpPr>
        <p:cNvPr id="1" name=""/>
        <p:cNvGrpSpPr/>
        <p:nvPr/>
      </p:nvGrpSpPr>
      <p:grpSpPr>
        <a:xfrm>
          <a:off x="0" y="0"/>
          <a:ext cx="0" cy="0"/>
          <a:chOff x="0" y="0"/>
          <a:chExt cx="0" cy="0"/>
        </a:xfrm>
      </p:grpSpPr>
      <p:sp>
        <p:nvSpPr>
          <p:cNvPr id="11" name="Shape 11"/>
          <p:cNvSpPr>
            <a:spLocks noGrp="1"/>
          </p:cNvSpPr>
          <p:nvPr>
            <p:ph type="title"/>
          </p:nvPr>
        </p:nvSpPr>
        <p:spPr>
          <a:xfrm>
            <a:off x="304799" y="170107"/>
            <a:ext cx="5486403" cy="5972461"/>
          </a:xfrm>
          <a:prstGeom prst="rect">
            <a:avLst/>
          </a:prstGeom>
        </p:spPr>
        <p:txBody>
          <a:bodyPr/>
          <a:lstStyle/>
          <a:p>
            <a:r>
              <a:t>Title Text</a:t>
            </a:r>
          </a:p>
        </p:txBody>
      </p:sp>
      <p:pic>
        <p:nvPicPr>
          <p:cNvPr id="12" name="image1.png"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sp>
        <p:nvSpPr>
          <p:cNvPr id="13" name="Shape 13"/>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4099209"/>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1" name="Shape 21"/>
          <p:cNvSpPr>
            <a:spLocks noGrp="1"/>
          </p:cNvSpPr>
          <p:nvPr>
            <p:ph type="title"/>
          </p:nvPr>
        </p:nvSpPr>
        <p:spPr>
          <a:xfrm>
            <a:off x="304800" y="1666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114231578"/>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9" name="Shape 3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0" name="Shape 40"/>
          <p:cNvSpPr>
            <a:spLocks noGrp="1"/>
          </p:cNvSpPr>
          <p:nvPr>
            <p:ph type="body" sz="half" idx="1"/>
          </p:nvPr>
        </p:nvSpPr>
        <p:spPr>
          <a:xfrm>
            <a:off x="304800" y="1767841"/>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20257364"/>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Shape 47"/>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48" name="Shape 4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9" name="Shape 49"/>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50" name="Shape 50"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343545246"/>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Shape 57"/>
          <p:cNvSpPr>
            <a:spLocks noGrp="1"/>
          </p:cNvSpPr>
          <p:nvPr>
            <p:ph type="title"/>
          </p:nvPr>
        </p:nvSpPr>
        <p:spPr>
          <a:xfrm>
            <a:off x="304800" y="67734"/>
            <a:ext cx="11582400" cy="5964767"/>
          </a:xfrm>
          <a:prstGeom prst="rect">
            <a:avLst/>
          </a:prstGeom>
        </p:spPr>
        <p:txBody>
          <a:bodyPr/>
          <a:lstStyle>
            <a:lvl1pPr>
              <a:lnSpc>
                <a:spcPct val="80000"/>
              </a:lnSpc>
              <a:defRPr sz="12800" b="1"/>
            </a:lvl1pPr>
          </a:lstStyle>
          <a:p>
            <a:r>
              <a:t>Title Text</a:t>
            </a:r>
          </a:p>
        </p:txBody>
      </p:sp>
      <p:sp>
        <p:nvSpPr>
          <p:cNvPr id="58" name="Shape 5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017498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1638699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304800" y="457201"/>
            <a:ext cx="5486400" cy="5770735"/>
          </a:xfrm>
          <a:prstGeom prst="rect">
            <a:avLst/>
          </a:prstGeom>
        </p:spPr>
        <p:txBody>
          <a:bodyPr>
            <a:normAutofit/>
          </a:bodyPr>
          <a:lstStyle/>
          <a:p>
            <a:r>
              <a:t>Title Text</a:t>
            </a:r>
          </a:p>
        </p:txBody>
      </p:sp>
      <p:sp>
        <p:nvSpPr>
          <p:cNvPr id="74" name="Shape 7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75" name="Shape 75"/>
          <p:cNvSpPr>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273600885"/>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Shape 83"/>
          <p:cNvSpPr>
            <a:spLocks noGrp="1"/>
          </p:cNvSpPr>
          <p:nvPr>
            <p:ph type="title"/>
          </p:nvPr>
        </p:nvSpPr>
        <p:spPr>
          <a:xfrm>
            <a:off x="304800" y="169334"/>
            <a:ext cx="5486400" cy="1279145"/>
          </a:xfrm>
          <a:prstGeom prst="rect">
            <a:avLst/>
          </a:prstGeom>
        </p:spPr>
        <p:txBody>
          <a:bodyPr>
            <a:normAutofit/>
          </a:bodyPr>
          <a:lstStyle/>
          <a:p>
            <a:r>
              <a:t>Title Text</a:t>
            </a:r>
          </a:p>
        </p:txBody>
      </p:sp>
      <p:sp>
        <p:nvSpPr>
          <p:cNvPr id="84" name="Shape 8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85" name="Shape 85"/>
          <p:cNvSpPr>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Shape 86"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3574077910"/>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Shape 93"/>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94" name="Shape 9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95" name="Shape 95"/>
          <p:cNvSpPr>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96" name="Shape 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97" name="Shape 97"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016386199"/>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Shape 104"/>
          <p:cNvSpPr>
            <a:spLocks noGrp="1"/>
          </p:cNvSpPr>
          <p:nvPr>
            <p:ph type="title"/>
          </p:nvPr>
        </p:nvSpPr>
        <p:spPr>
          <a:xfrm>
            <a:off x="304800" y="169334"/>
            <a:ext cx="5486400" cy="669545"/>
          </a:xfrm>
          <a:prstGeom prst="rect">
            <a:avLst/>
          </a:prstGeom>
        </p:spPr>
        <p:txBody>
          <a:bodyPr>
            <a:normAutofit/>
          </a:bodyPr>
          <a:lstStyle/>
          <a:p>
            <a:r>
              <a:t>Title Text</a:t>
            </a:r>
          </a:p>
        </p:txBody>
      </p:sp>
      <p:sp>
        <p:nvSpPr>
          <p:cNvPr id="105" name="Shape 10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6" name="Shape 106"/>
          <p:cNvSpPr>
            <a:spLocks noGrp="1"/>
          </p:cNvSpPr>
          <p:nvPr>
            <p:ph type="body" sz="half" idx="1"/>
          </p:nvPr>
        </p:nvSpPr>
        <p:spPr>
          <a:xfrm>
            <a:off x="304800" y="130386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
        <p:nvSpPr>
          <p:cNvPr id="107" name="Shape 107" descr="Footer Placeholder 2"/>
          <p:cNvSpPr/>
          <p:nvPr/>
        </p:nvSpPr>
        <p:spPr>
          <a:xfrm>
            <a:off x="304800" y="6465191"/>
            <a:ext cx="8534400" cy="1231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defRPr>
            </a:lvl1pPr>
          </a:lstStyle>
          <a:p>
            <a:pPr defTabSz="914377" hangingPunct="0"/>
            <a:r>
              <a:rPr sz="800" kern="0">
                <a:latin typeface="IBM Plex Sans"/>
                <a:ea typeface="IBM Plex Sans"/>
                <a:cs typeface="IBM Plex Sans"/>
                <a:sym typeface="IBM Plex Sans"/>
              </a:rPr>
              <a:t>Group Name / DOC ID / Month XX, 2017 / © 2017 IBM Corporation</a:t>
            </a:r>
          </a:p>
        </p:txBody>
      </p:sp>
    </p:spTree>
    <p:extLst>
      <p:ext uri="{BB962C8B-B14F-4D97-AF65-F5344CB8AC3E}">
        <p14:creationId xmlns:p14="http://schemas.microsoft.com/office/powerpoint/2010/main" val="2802141669"/>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4" name="Shape 114"/>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115" name="Shape 11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16" name="Shape 116"/>
          <p:cNvSpPr>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17" name="Shape 117"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18" name="Shape 118"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119" name="Shape 119"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120" name="Shape 120"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173134798"/>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7" name="Shape 12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28" name="Shape 128"/>
          <p:cNvSpPr>
            <a:spLocks noGrp="1"/>
          </p:cNvSpPr>
          <p:nvPr>
            <p:ph type="title"/>
          </p:nvPr>
        </p:nvSpPr>
        <p:spPr>
          <a:xfrm>
            <a:off x="304800" y="457201"/>
            <a:ext cx="5486400" cy="853441"/>
          </a:xfrm>
          <a:prstGeom prst="rect">
            <a:avLst/>
          </a:prstGeom>
        </p:spPr>
        <p:txBody>
          <a:bodyPr>
            <a:normAutofit/>
          </a:bodyPr>
          <a:lstStyle/>
          <a:p>
            <a:r>
              <a:t>Title Text</a:t>
            </a:r>
          </a:p>
        </p:txBody>
      </p:sp>
      <p:sp>
        <p:nvSpPr>
          <p:cNvPr id="129" name="Shape 12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30" name="Shape 130"/>
          <p:cNvSpPr>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131" name="Shape 131"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53881823"/>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8" name="Shape 138"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9" name="Shape 139"/>
          <p:cNvSpPr>
            <a:spLocks noGrp="1"/>
          </p:cNvSpPr>
          <p:nvPr>
            <p:ph type="title"/>
          </p:nvPr>
        </p:nvSpPr>
        <p:spPr>
          <a:xfrm>
            <a:off x="304800" y="169334"/>
            <a:ext cx="5486400" cy="853441"/>
          </a:xfrm>
          <a:prstGeom prst="rect">
            <a:avLst/>
          </a:prstGeom>
        </p:spPr>
        <p:txBody>
          <a:bodyPr>
            <a:normAutofit/>
          </a:bodyPr>
          <a:lstStyle/>
          <a:p>
            <a:r>
              <a:t>Title Text</a:t>
            </a:r>
          </a:p>
        </p:txBody>
      </p:sp>
      <p:sp>
        <p:nvSpPr>
          <p:cNvPr id="140" name="Shape 1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41" name="Shape 141"/>
          <p:cNvSpPr>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42" name="Shape 142"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07718566"/>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9" name="Shape 149"/>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50" name="Shape 15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51" name="Shape 151"/>
          <p:cNvSpPr>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52" name="Shape 152"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53" name="Shape 153"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9472073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0" name="Shape 160"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61" name="Shape 161"/>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162" name="Shape 16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63" name="Shape 163"/>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64" name="Shape 16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018804570"/>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1" name="Shape 171"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72" name="Shape 172"/>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173" name="Shape 17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1291122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703269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80" name="Shape 180"/>
          <p:cNvSpPr>
            <a:spLocks noGrp="1"/>
          </p:cNvSpPr>
          <p:nvPr>
            <p:ph type="title"/>
          </p:nvPr>
        </p:nvSpPr>
        <p:spPr>
          <a:xfrm>
            <a:off x="304800" y="169334"/>
            <a:ext cx="5486400" cy="5870533"/>
          </a:xfrm>
          <a:prstGeom prst="rect">
            <a:avLst/>
          </a:prstGeom>
        </p:spPr>
        <p:txBody>
          <a:bodyPr/>
          <a:lstStyle/>
          <a:p>
            <a:r>
              <a:t>Title Text</a:t>
            </a:r>
          </a:p>
        </p:txBody>
      </p:sp>
      <p:sp>
        <p:nvSpPr>
          <p:cNvPr id="181" name="Shape 18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99645672"/>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304800" y="169333"/>
            <a:ext cx="5486400" cy="508000"/>
          </a:xfrm>
          <a:prstGeom prst="rect">
            <a:avLst/>
          </a:prstGeom>
        </p:spPr>
        <p:txBody>
          <a:bodyPr/>
          <a:lstStyle/>
          <a:p>
            <a:r>
              <a:t>Title Text</a:t>
            </a:r>
          </a:p>
        </p:txBody>
      </p:sp>
      <p:sp>
        <p:nvSpPr>
          <p:cNvPr id="189" name="Shape 18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047682"/>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6" name="Shape 19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97" name="Shape 197"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98" name="Shape 198"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411817037"/>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05" name="Shape 205"/>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06" name="Shape 20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07" name="Shape 207"/>
          <p:cNvSpPr>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29317277"/>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14" name="Shape 21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15" name="Shape 21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16" name="Shape 216"/>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63226842"/>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23" name="Shape 22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24" name="Shape 22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25" name="Shape 225"/>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54739377"/>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32" name="Shape 232"/>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33" name="Shape 23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34" name="Shape 234"/>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35" name="Shape 235"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236" name="Shape 236"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650704025"/>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244" name="Shape 24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45" name="Shape 245"/>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46" name="Shape 246" descr="Text Placeholder 5"/>
          <p:cNvSpPr>
            <a:spLocks noGrp="1"/>
          </p:cNvSpPr>
          <p:nvPr>
            <p:ph type="body" sz="quarter" idx="13"/>
          </p:nvPr>
        </p:nvSpPr>
        <p:spPr>
          <a:xfrm>
            <a:off x="3352800" y="1488016"/>
            <a:ext cx="2438400" cy="4608579"/>
          </a:xfrm>
          <a:prstGeom prst="rect">
            <a:avLst/>
          </a:prstGeom>
        </p:spPr>
        <p:txBody>
          <a:bodyPr>
            <a:normAutofit/>
          </a:bodyPr>
          <a:lstStyle/>
          <a:p>
            <a:endParaRPr/>
          </a:p>
        </p:txBody>
      </p:sp>
      <p:sp>
        <p:nvSpPr>
          <p:cNvPr id="247" name="Shape 247" descr="Text Placeholder 8"/>
          <p:cNvSpPr>
            <a:spLocks noGrp="1"/>
          </p:cNvSpPr>
          <p:nvPr>
            <p:ph type="body" sz="half" idx="14"/>
          </p:nvPr>
        </p:nvSpPr>
        <p:spPr>
          <a:xfrm>
            <a:off x="6267189" y="1402081"/>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3005040924"/>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54" name="Shape 25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55" name="Shape 255"/>
          <p:cNvSpPr>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69524938"/>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76" name="Shape 276"/>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277" name="Shape 27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278" name="Shape 278"/>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3250751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479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285" name="Shape 28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pic>
        <p:nvPicPr>
          <p:cNvPr id="286" name="image2.png" descr="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3164435433"/>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1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293" name="Shape 293"/>
          <p:cNvSpPr>
            <a:spLocks noGrp="1"/>
          </p:cNvSpPr>
          <p:nvPr>
            <p:ph type="title"/>
          </p:nvPr>
        </p:nvSpPr>
        <p:spPr>
          <a:xfrm>
            <a:off x="304799" y="169334"/>
            <a:ext cx="5486403" cy="5972460"/>
          </a:xfrm>
          <a:prstGeom prst="rect">
            <a:avLst/>
          </a:prstGeom>
        </p:spPr>
        <p:txBody>
          <a:bodyPr>
            <a:normAutofit/>
          </a:bodyPr>
          <a:lstStyle/>
          <a:p>
            <a:r>
              <a:t>Title Text</a:t>
            </a:r>
          </a:p>
        </p:txBody>
      </p:sp>
      <p:pic>
        <p:nvPicPr>
          <p:cNvPr id="294" name="image1.png"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sp>
        <p:nvSpPr>
          <p:cNvPr id="295" name="Shape 295"/>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01474877"/>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02" name="Shape 30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03" name="Shape 303"/>
          <p:cNvSpPr>
            <a:spLocks noGrp="1"/>
          </p:cNvSpPr>
          <p:nvPr>
            <p:ph type="title"/>
          </p:nvPr>
        </p:nvSpPr>
        <p:spPr>
          <a:xfrm>
            <a:off x="304800" y="169334"/>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793573944"/>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10" name="Shape 310"/>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311" name="Shape 31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12" name="Shape 312"/>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a:spcBef>
                <a:spcPts val="0"/>
              </a:spcBef>
              <a:tabLst>
                <a:tab pos="5350800" algn="r"/>
              </a:tabLst>
            </a:lvl2pPr>
            <a:lvl3pPr>
              <a:spcBef>
                <a:spcPts val="0"/>
              </a:spcBef>
              <a:tabLst>
                <a:tab pos="5350800" algn="r"/>
              </a:tabLst>
            </a:lvl3pPr>
            <a:lvl4pPr>
              <a:spcBef>
                <a:spcPts val="0"/>
              </a:spcBef>
              <a:tabLst>
                <a:tab pos="5350800" algn="r"/>
              </a:tabLst>
            </a:lvl4pPr>
            <a:lvl5pPr>
              <a:spcBef>
                <a:spcPts val="0"/>
              </a:spcBef>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3" name="Shape 313"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1589147720"/>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0" name="Shape 320"/>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21" name="Shape 32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22" name="Shape 322"/>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31037945"/>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9" name="Shape 329"/>
          <p:cNvSpPr>
            <a:spLocks noGrp="1"/>
          </p:cNvSpPr>
          <p:nvPr>
            <p:ph type="title"/>
          </p:nvPr>
        </p:nvSpPr>
        <p:spPr>
          <a:xfrm>
            <a:off x="304800" y="237067"/>
            <a:ext cx="5486400" cy="1338411"/>
          </a:xfrm>
          <a:prstGeom prst="rect">
            <a:avLst/>
          </a:prstGeom>
        </p:spPr>
        <p:txBody>
          <a:bodyPr>
            <a:normAutofit/>
          </a:bodyPr>
          <a:lstStyle>
            <a:lvl1pPr>
              <a:defRPr sz="2133"/>
            </a:lvl1pPr>
          </a:lstStyle>
          <a:p>
            <a:r>
              <a:t>Title Text</a:t>
            </a:r>
          </a:p>
        </p:txBody>
      </p:sp>
      <p:sp>
        <p:nvSpPr>
          <p:cNvPr id="330" name="Shape 33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31" name="Shape 331"/>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32" name="Shape 332"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324804439"/>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39" name="Shape 339"/>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lvl1pPr>
          </a:lstStyle>
          <a:p>
            <a:r>
              <a:t>Title Text</a:t>
            </a:r>
          </a:p>
        </p:txBody>
      </p:sp>
      <p:sp>
        <p:nvSpPr>
          <p:cNvPr id="340" name="Shape 3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12064154"/>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47" name="Shape 347"/>
          <p:cNvSpPr>
            <a:spLocks noGrp="1"/>
          </p:cNvSpPr>
          <p:nvPr>
            <p:ph type="title"/>
          </p:nvPr>
        </p:nvSpPr>
        <p:spPr>
          <a:xfrm>
            <a:off x="304801" y="169334"/>
            <a:ext cx="6916617" cy="6027741"/>
          </a:xfrm>
          <a:prstGeom prst="rect">
            <a:avLst/>
          </a:prstGeom>
        </p:spPr>
        <p:txBody>
          <a:bodyPr>
            <a:normAutofit/>
          </a:bodyPr>
          <a:lstStyle>
            <a:lvl1pPr marL="156629" indent="-156629"/>
          </a:lstStyle>
          <a:p>
            <a:r>
              <a:t>Title Text</a:t>
            </a:r>
          </a:p>
        </p:txBody>
      </p:sp>
      <p:sp>
        <p:nvSpPr>
          <p:cNvPr id="348" name="Shape 34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83591637"/>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55" name="Shape 355"/>
          <p:cNvSpPr>
            <a:spLocks noGrp="1"/>
          </p:cNvSpPr>
          <p:nvPr>
            <p:ph type="title"/>
          </p:nvPr>
        </p:nvSpPr>
        <p:spPr>
          <a:xfrm>
            <a:off x="304800" y="457201"/>
            <a:ext cx="5486400" cy="5770735"/>
          </a:xfrm>
          <a:prstGeom prst="rect">
            <a:avLst/>
          </a:prstGeom>
        </p:spPr>
        <p:txBody>
          <a:bodyPr>
            <a:normAutofit/>
          </a:bodyPr>
          <a:lstStyle/>
          <a:p>
            <a:r>
              <a:t>Title Text</a:t>
            </a:r>
          </a:p>
        </p:txBody>
      </p:sp>
      <p:sp>
        <p:nvSpPr>
          <p:cNvPr id="356" name="Shape 35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57" name="Shape 357"/>
          <p:cNvSpPr>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Shape 358"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05531027"/>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65" name="Shape 365"/>
          <p:cNvSpPr>
            <a:spLocks noGrp="1"/>
          </p:cNvSpPr>
          <p:nvPr>
            <p:ph type="title"/>
          </p:nvPr>
        </p:nvSpPr>
        <p:spPr>
          <a:xfrm>
            <a:off x="304800" y="169334"/>
            <a:ext cx="5486400" cy="1279145"/>
          </a:xfrm>
          <a:prstGeom prst="rect">
            <a:avLst/>
          </a:prstGeom>
        </p:spPr>
        <p:txBody>
          <a:bodyPr>
            <a:normAutofit/>
          </a:bodyPr>
          <a:lstStyle/>
          <a:p>
            <a:r>
              <a:t>Title Text</a:t>
            </a:r>
          </a:p>
        </p:txBody>
      </p:sp>
      <p:sp>
        <p:nvSpPr>
          <p:cNvPr id="366" name="Shape 36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67" name="Shape 367"/>
          <p:cNvSpPr>
            <a:spLocks noGrp="1"/>
          </p:cNvSpPr>
          <p:nvPr>
            <p:ph type="body" sz="half" idx="1"/>
          </p:nvPr>
        </p:nvSpPr>
        <p:spPr>
          <a:xfrm>
            <a:off x="304800" y="1507067"/>
            <a:ext cx="54864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68" name="Shape 368"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63909320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56780315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75" name="Shape 375"/>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376" name="Shape 37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77" name="Shape 377"/>
          <p:cNvSpPr>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378" name="Shape 37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79" name="Shape 379"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698250671"/>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86" name="Shape 386"/>
          <p:cNvSpPr>
            <a:spLocks noGrp="1"/>
          </p:cNvSpPr>
          <p:nvPr>
            <p:ph type="title"/>
          </p:nvPr>
        </p:nvSpPr>
        <p:spPr>
          <a:xfrm>
            <a:off x="304800" y="169334"/>
            <a:ext cx="5486400" cy="669545"/>
          </a:xfrm>
          <a:prstGeom prst="rect">
            <a:avLst/>
          </a:prstGeom>
        </p:spPr>
        <p:txBody>
          <a:bodyPr>
            <a:normAutofit/>
          </a:bodyPr>
          <a:lstStyle/>
          <a:p>
            <a:r>
              <a:t>Title Text</a:t>
            </a:r>
          </a:p>
        </p:txBody>
      </p:sp>
      <p:sp>
        <p:nvSpPr>
          <p:cNvPr id="387" name="Shape 38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88" name="Shape 388"/>
          <p:cNvSpPr>
            <a:spLocks noGrp="1"/>
          </p:cNvSpPr>
          <p:nvPr>
            <p:ph type="body" sz="half" idx="1"/>
          </p:nvPr>
        </p:nvSpPr>
        <p:spPr>
          <a:xfrm>
            <a:off x="304800" y="130386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86664904"/>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95" name="Shape 395"/>
          <p:cNvSpPr>
            <a:spLocks noGrp="1"/>
          </p:cNvSpPr>
          <p:nvPr>
            <p:ph type="title"/>
          </p:nvPr>
        </p:nvSpPr>
        <p:spPr>
          <a:xfrm>
            <a:off x="304800" y="457201"/>
            <a:ext cx="8534400" cy="853441"/>
          </a:xfrm>
          <a:prstGeom prst="rect">
            <a:avLst/>
          </a:prstGeom>
        </p:spPr>
        <p:txBody>
          <a:bodyPr>
            <a:normAutofit/>
          </a:bodyPr>
          <a:lstStyle/>
          <a:p>
            <a:r>
              <a:t>Title Text</a:t>
            </a:r>
          </a:p>
        </p:txBody>
      </p:sp>
      <p:sp>
        <p:nvSpPr>
          <p:cNvPr id="396" name="Shape 39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397" name="Shape 397"/>
          <p:cNvSpPr>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398" name="Shape 39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399" name="Shape 399"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400" name="Shape 400"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401" name="Shape 401"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56917064"/>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08" name="Shape 408"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09" name="Shape 409"/>
          <p:cNvSpPr>
            <a:spLocks noGrp="1"/>
          </p:cNvSpPr>
          <p:nvPr>
            <p:ph type="title"/>
          </p:nvPr>
        </p:nvSpPr>
        <p:spPr>
          <a:xfrm>
            <a:off x="304800" y="457201"/>
            <a:ext cx="5486400" cy="853441"/>
          </a:xfrm>
          <a:prstGeom prst="rect">
            <a:avLst/>
          </a:prstGeom>
        </p:spPr>
        <p:txBody>
          <a:bodyPr>
            <a:normAutofit/>
          </a:bodyPr>
          <a:lstStyle/>
          <a:p>
            <a:r>
              <a:t>Title Text</a:t>
            </a:r>
          </a:p>
        </p:txBody>
      </p:sp>
      <p:sp>
        <p:nvSpPr>
          <p:cNvPr id="410" name="Shape 41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11" name="Shape 411"/>
          <p:cNvSpPr>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412" name="Shape 412"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703990207"/>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19" name="Shape 419"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20" name="Shape 420"/>
          <p:cNvSpPr>
            <a:spLocks noGrp="1"/>
          </p:cNvSpPr>
          <p:nvPr>
            <p:ph type="title"/>
          </p:nvPr>
        </p:nvSpPr>
        <p:spPr>
          <a:xfrm>
            <a:off x="304800" y="169334"/>
            <a:ext cx="5486400" cy="853441"/>
          </a:xfrm>
          <a:prstGeom prst="rect">
            <a:avLst/>
          </a:prstGeom>
        </p:spPr>
        <p:txBody>
          <a:bodyPr>
            <a:normAutofit/>
          </a:bodyPr>
          <a:lstStyle/>
          <a:p>
            <a:r>
              <a:t>Title Text</a:t>
            </a:r>
          </a:p>
        </p:txBody>
      </p:sp>
      <p:sp>
        <p:nvSpPr>
          <p:cNvPr id="421" name="Shape 42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22" name="Shape 422"/>
          <p:cNvSpPr>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23" name="Shape 423"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0468225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30" name="Shape 430"/>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31" name="Shape 431"/>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32" name="Shape 432"/>
          <p:cNvSpPr>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33" name="Shape 433"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34" name="Shape 434"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918547668"/>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41" name="Shape 441"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442" name="Shape 442"/>
          <p:cNvSpPr>
            <a:spLocks noGrp="1"/>
          </p:cNvSpPr>
          <p:nvPr>
            <p:ph type="title"/>
          </p:nvPr>
        </p:nvSpPr>
        <p:spPr>
          <a:xfrm>
            <a:off x="304800" y="1303867"/>
            <a:ext cx="5486400" cy="4754880"/>
          </a:xfrm>
          <a:prstGeom prst="rect">
            <a:avLst/>
          </a:prstGeom>
        </p:spPr>
        <p:txBody>
          <a:bodyPr>
            <a:normAutofit/>
          </a:bodyPr>
          <a:lstStyle/>
          <a:p>
            <a:r>
              <a:t>Title Text</a:t>
            </a:r>
          </a:p>
        </p:txBody>
      </p:sp>
      <p:sp>
        <p:nvSpPr>
          <p:cNvPr id="443" name="Shape 44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44" name="Shape 444"/>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445" name="Shape 445"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152000390"/>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52" name="Shape 452"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53" name="Shape 453"/>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454" name="Shape 45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34600775"/>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1" name="Shape 461"/>
          <p:cNvSpPr>
            <a:spLocks noGrp="1"/>
          </p:cNvSpPr>
          <p:nvPr>
            <p:ph type="title"/>
          </p:nvPr>
        </p:nvSpPr>
        <p:spPr>
          <a:xfrm>
            <a:off x="304800" y="169334"/>
            <a:ext cx="5486400" cy="5870533"/>
          </a:xfrm>
          <a:prstGeom prst="rect">
            <a:avLst/>
          </a:prstGeom>
        </p:spPr>
        <p:txBody>
          <a:bodyPr>
            <a:normAutofit/>
          </a:bodyPr>
          <a:lstStyle/>
          <a:p>
            <a:r>
              <a:t>Title Text</a:t>
            </a:r>
          </a:p>
        </p:txBody>
      </p:sp>
      <p:sp>
        <p:nvSpPr>
          <p:cNvPr id="462" name="Shape 462"/>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99012683"/>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9" name="Shape 469"/>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70" name="Shape 470"/>
          <p:cNvSpPr>
            <a:spLocks noGrp="1"/>
          </p:cNvSpPr>
          <p:nvPr>
            <p:ph type="title"/>
          </p:nvPr>
        </p:nvSpPr>
        <p:spPr>
          <a:xfrm>
            <a:off x="304800" y="186267"/>
            <a:ext cx="5486400" cy="508000"/>
          </a:xfrm>
          <a:prstGeom prst="rect">
            <a:avLst/>
          </a:prstGeom>
        </p:spPr>
        <p:txBody>
          <a:bodyPr>
            <a:normAutofit/>
          </a:bodyPr>
          <a:lstStyle/>
          <a:p>
            <a:r>
              <a:t>Title Text</a:t>
            </a:r>
          </a:p>
        </p:txBody>
      </p:sp>
    </p:spTree>
    <p:extLst>
      <p:ext uri="{BB962C8B-B14F-4D97-AF65-F5344CB8AC3E}">
        <p14:creationId xmlns:p14="http://schemas.microsoft.com/office/powerpoint/2010/main" val="279239359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43506933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77" name="Shape 4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478" name="Shape 478"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479" name="Shape 479"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363490220"/>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86" name="Shape 486"/>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487" name="Shape 487"/>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88" name="Shape 488"/>
          <p:cNvSpPr>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06876278"/>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496" name="Shape 49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497" name="Shape 497"/>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7579377"/>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05" name="Shape 50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06" name="Shape 506"/>
          <p:cNvSpPr>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44510013"/>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13" name="Shape 513"/>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14" name="Shape 51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15" name="Shape 515"/>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16" name="Shape 516"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517" name="Shape 51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718164457"/>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24" name="Shape 524"/>
          <p:cNvSpPr>
            <a:spLocks noGrp="1"/>
          </p:cNvSpPr>
          <p:nvPr>
            <p:ph type="title"/>
          </p:nvPr>
        </p:nvSpPr>
        <p:spPr>
          <a:xfrm>
            <a:off x="304800" y="169334"/>
            <a:ext cx="5486400" cy="1193365"/>
          </a:xfrm>
          <a:prstGeom prst="rect">
            <a:avLst/>
          </a:prstGeom>
        </p:spPr>
        <p:txBody>
          <a:bodyPr>
            <a:normAutofit/>
          </a:bodyPr>
          <a:lstStyle/>
          <a:p>
            <a:r>
              <a:t>Title Text</a:t>
            </a:r>
          </a:p>
        </p:txBody>
      </p:sp>
      <p:sp>
        <p:nvSpPr>
          <p:cNvPr id="525" name="Shape 52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26" name="Shape 526"/>
          <p:cNvSpPr>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27" name="Shape 527" descr="Text Placeholder 5"/>
          <p:cNvSpPr>
            <a:spLocks noGrp="1"/>
          </p:cNvSpPr>
          <p:nvPr>
            <p:ph type="body" sz="quarter" idx="13"/>
          </p:nvPr>
        </p:nvSpPr>
        <p:spPr>
          <a:xfrm>
            <a:off x="3352800" y="1499615"/>
            <a:ext cx="2438400" cy="4608579"/>
          </a:xfrm>
          <a:prstGeom prst="rect">
            <a:avLst/>
          </a:prstGeom>
        </p:spPr>
        <p:txBody>
          <a:bodyPr>
            <a:normAutofit/>
          </a:bodyPr>
          <a:lstStyle/>
          <a:p>
            <a:endParaRPr/>
          </a:p>
        </p:txBody>
      </p:sp>
      <p:sp>
        <p:nvSpPr>
          <p:cNvPr id="528" name="Shape 528"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1176691061"/>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35" name="Shape 53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36" name="Shape 536"/>
          <p:cNvSpPr>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32904248"/>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43" name="Shape 543"/>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60616640"/>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0" name="Shape 550"/>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41724031"/>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7" name="Shape 557"/>
          <p:cNvSpPr>
            <a:spLocks noGrp="1"/>
          </p:cNvSpPr>
          <p:nvPr>
            <p:ph type="title"/>
          </p:nvPr>
        </p:nvSpPr>
        <p:spPr>
          <a:xfrm>
            <a:off x="304800" y="169333"/>
            <a:ext cx="5486400" cy="1140968"/>
          </a:xfrm>
          <a:prstGeom prst="rect">
            <a:avLst/>
          </a:prstGeom>
        </p:spPr>
        <p:txBody>
          <a:bodyPr>
            <a:normAutofit/>
          </a:bodyPr>
          <a:lstStyle/>
          <a:p>
            <a:r>
              <a:t>Title Text</a:t>
            </a:r>
          </a:p>
        </p:txBody>
      </p:sp>
      <p:sp>
        <p:nvSpPr>
          <p:cNvPr id="558" name="Shape 558"/>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559" name="Shape 55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4988304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5A5A5A"/>
              </a:solidFill>
            </a:endParaRPr>
          </a:p>
        </p:txBody>
      </p:sp>
      <p:sp>
        <p:nvSpPr>
          <p:cNvPr id="3" name="Footer Placeholder 2"/>
          <p:cNvSpPr>
            <a:spLocks noGrp="1"/>
          </p:cNvSpPr>
          <p:nvPr>
            <p:ph type="ftr" sz="quarter" idx="11"/>
          </p:nvPr>
        </p:nvSpPr>
        <p:spPr/>
        <p:txBody>
          <a:bodyPr/>
          <a:lstStyle/>
          <a:p>
            <a:endParaRPr lang="en-US" dirty="0">
              <a:solidFill>
                <a:srgbClr val="5A5A5A"/>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66113058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pic>
        <p:nvPicPr>
          <p:cNvPr id="567" name="image2.png"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802816468"/>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574" name="Shape 574"/>
          <p:cNvSpPr>
            <a:spLocks noGrp="1"/>
          </p:cNvSpPr>
          <p:nvPr>
            <p:ph type="title"/>
          </p:nvPr>
        </p:nvSpPr>
        <p:spPr>
          <a:xfrm>
            <a:off x="304799" y="169334"/>
            <a:ext cx="5486403" cy="5972460"/>
          </a:xfrm>
          <a:prstGeom prst="rect">
            <a:avLst/>
          </a:prstGeom>
        </p:spPr>
        <p:txBody>
          <a:bodyPr>
            <a:normAutofit/>
          </a:bodyPr>
          <a:lstStyle>
            <a:lvl1pPr>
              <a:defRPr>
                <a:solidFill>
                  <a:srgbClr val="000000"/>
                </a:solidFill>
              </a:defRPr>
            </a:lvl1pPr>
          </a:lstStyle>
          <a:p>
            <a:r>
              <a:t>Title Text</a:t>
            </a:r>
          </a:p>
        </p:txBody>
      </p:sp>
      <p:pic>
        <p:nvPicPr>
          <p:cNvPr id="575" name="image3.png"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7" y="6273779"/>
            <a:ext cx="695453" cy="281963"/>
          </a:xfrm>
          <a:prstGeom prst="rect">
            <a:avLst/>
          </a:prstGeom>
          <a:ln w="12700">
            <a:miter lim="400000"/>
          </a:ln>
        </p:spPr>
      </p:pic>
      <p:sp>
        <p:nvSpPr>
          <p:cNvPr id="576" name="Shape 576"/>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3291711"/>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83" name="Shape 58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84" name="Shape 584"/>
          <p:cNvSpPr>
            <a:spLocks noGrp="1"/>
          </p:cNvSpPr>
          <p:nvPr>
            <p:ph type="title"/>
          </p:nvPr>
        </p:nvSpPr>
        <p:spPr>
          <a:xfrm>
            <a:off x="304800" y="169334"/>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155085508"/>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EAEAEA"/>
        </a:solidFill>
        <a:effectLst/>
      </p:bgPr>
    </p:bg>
    <p:spTree>
      <p:nvGrpSpPr>
        <p:cNvPr id="1" name=""/>
        <p:cNvGrpSpPr/>
        <p:nvPr/>
      </p:nvGrpSpPr>
      <p:grpSpPr>
        <a:xfrm>
          <a:off x="0" y="0"/>
          <a:ext cx="0" cy="0"/>
          <a:chOff x="0" y="0"/>
          <a:chExt cx="0" cy="0"/>
        </a:xfrm>
      </p:grpSpPr>
      <p:sp>
        <p:nvSpPr>
          <p:cNvPr id="591" name="Shape 591"/>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592" name="Shape 59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593" name="Shape 593"/>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hape 594"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2549137559"/>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01" name="Shape 601"/>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602" name="Shape 60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03" name="Shape 603"/>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32317547"/>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10" name="Shape 610"/>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611" name="Shape 61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12" name="Shape 612"/>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3" name="Shape 613"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528590052"/>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20" name="Shape 620"/>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621" name="Shape 62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73957680"/>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28" name="Shape 628"/>
          <p:cNvSpPr>
            <a:spLocks noGrp="1"/>
          </p:cNvSpPr>
          <p:nvPr>
            <p:ph type="title"/>
          </p:nvPr>
        </p:nvSpPr>
        <p:spPr>
          <a:xfrm>
            <a:off x="304801" y="16933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629" name="Shape 62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8567630"/>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36" name="Shape 636"/>
          <p:cNvSpPr>
            <a:spLocks noGrp="1"/>
          </p:cNvSpPr>
          <p:nvPr>
            <p:ph type="title"/>
          </p:nvPr>
        </p:nvSpPr>
        <p:spPr>
          <a:xfrm>
            <a:off x="304800" y="463974"/>
            <a:ext cx="5486400" cy="5770735"/>
          </a:xfrm>
          <a:prstGeom prst="rect">
            <a:avLst/>
          </a:prstGeom>
        </p:spPr>
        <p:txBody>
          <a:bodyPr>
            <a:normAutofit/>
          </a:bodyPr>
          <a:lstStyle>
            <a:lvl1pPr>
              <a:defRPr>
                <a:solidFill>
                  <a:srgbClr val="000000"/>
                </a:solidFill>
              </a:defRPr>
            </a:lvl1pPr>
          </a:lstStyle>
          <a:p>
            <a:r>
              <a:t>Title Text</a:t>
            </a:r>
          </a:p>
        </p:txBody>
      </p:sp>
      <p:sp>
        <p:nvSpPr>
          <p:cNvPr id="637" name="Shape 63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8" name="Shape 638"/>
          <p:cNvSpPr>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Shape 639"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178471072"/>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46" name="Shape 646"/>
          <p:cNvSpPr>
            <a:spLocks noGrp="1"/>
          </p:cNvSpPr>
          <p:nvPr>
            <p:ph type="title"/>
          </p:nvPr>
        </p:nvSpPr>
        <p:spPr>
          <a:xfrm>
            <a:off x="304800" y="169334"/>
            <a:ext cx="5486400" cy="1279145"/>
          </a:xfrm>
          <a:prstGeom prst="rect">
            <a:avLst/>
          </a:prstGeom>
        </p:spPr>
        <p:txBody>
          <a:bodyPr>
            <a:normAutofit/>
          </a:bodyPr>
          <a:lstStyle>
            <a:lvl1pPr>
              <a:defRPr>
                <a:solidFill>
                  <a:srgbClr val="000000"/>
                </a:solidFill>
              </a:defRPr>
            </a:lvl1pPr>
          </a:lstStyle>
          <a:p>
            <a:r>
              <a:t>Title Text</a:t>
            </a:r>
          </a:p>
        </p:txBody>
      </p:sp>
      <p:sp>
        <p:nvSpPr>
          <p:cNvPr id="647" name="Shape 64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48" name="Shape 648"/>
          <p:cNvSpPr>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Shape 649"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370030351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7" name="IBM_Cloud_Icon_White.png" descr="IBM_Cloud_Icon_White.png"/>
          <p:cNvPicPr>
            <a:picLocks noChangeAspect="1"/>
          </p:cNvPicPr>
          <p:nvPr/>
        </p:nvPicPr>
        <p:blipFill>
          <a:blip r:embed="rId2"/>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637996923"/>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56" name="Shape 656"/>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657" name="Shape 65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58" name="Shape 658"/>
          <p:cNvSpPr>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Shape 65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60" name="Shape 660"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254867874"/>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67" name="Shape 667"/>
          <p:cNvSpPr>
            <a:spLocks noGrp="1"/>
          </p:cNvSpPr>
          <p:nvPr>
            <p:ph type="title"/>
          </p:nvPr>
        </p:nvSpPr>
        <p:spPr>
          <a:xfrm>
            <a:off x="304800" y="169334"/>
            <a:ext cx="5486400" cy="669545"/>
          </a:xfrm>
          <a:prstGeom prst="rect">
            <a:avLst/>
          </a:prstGeom>
        </p:spPr>
        <p:txBody>
          <a:bodyPr>
            <a:normAutofit/>
          </a:bodyPr>
          <a:lstStyle>
            <a:lvl1pPr>
              <a:defRPr>
                <a:solidFill>
                  <a:srgbClr val="000000"/>
                </a:solidFill>
              </a:defRPr>
            </a:lvl1pPr>
          </a:lstStyle>
          <a:p>
            <a:r>
              <a:t>Title Text</a:t>
            </a:r>
          </a:p>
        </p:txBody>
      </p:sp>
      <p:sp>
        <p:nvSpPr>
          <p:cNvPr id="668" name="Shape 6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69" name="Shape 669"/>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21914298"/>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76" name="Shape 676"/>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677" name="Shape 6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8" name="Shape 678"/>
          <p:cNvSpPr>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9" name="Shape 679"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680" name="Shape 680"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681" name="Shape 681"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682" name="Shape 682"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62298602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9" name="Shape 689"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90" name="Shape 690"/>
          <p:cNvSpPr>
            <a:spLocks noGrp="1"/>
          </p:cNvSpPr>
          <p:nvPr>
            <p:ph type="title"/>
          </p:nvPr>
        </p:nvSpPr>
        <p:spPr>
          <a:xfrm>
            <a:off x="304800" y="457201"/>
            <a:ext cx="5486400" cy="853441"/>
          </a:xfrm>
          <a:prstGeom prst="rect">
            <a:avLst/>
          </a:prstGeom>
        </p:spPr>
        <p:txBody>
          <a:bodyPr>
            <a:normAutofit/>
          </a:bodyPr>
          <a:lstStyle>
            <a:lvl1pPr>
              <a:defRPr>
                <a:solidFill>
                  <a:srgbClr val="000000"/>
                </a:solidFill>
              </a:defRPr>
            </a:lvl1pPr>
          </a:lstStyle>
          <a:p>
            <a:r>
              <a:t>Title Text</a:t>
            </a:r>
          </a:p>
        </p:txBody>
      </p:sp>
      <p:sp>
        <p:nvSpPr>
          <p:cNvPr id="691" name="Shape 69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2" name="Shape 692"/>
          <p:cNvSpPr>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hape 693" descr="Text Placeholder 6"/>
          <p:cNvSpPr>
            <a:spLocks noGrp="1"/>
          </p:cNvSpPr>
          <p:nvPr>
            <p:ph type="body" sz="half" idx="14"/>
          </p:nvPr>
        </p:nvSpPr>
        <p:spPr>
          <a:xfrm>
            <a:off x="304800" y="1463040"/>
            <a:ext cx="5486400" cy="478112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433706655"/>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00" name="Shape 700" descr="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01" name="Shape 701"/>
          <p:cNvSpPr>
            <a:spLocks noGrp="1"/>
          </p:cNvSpPr>
          <p:nvPr>
            <p:ph type="title"/>
          </p:nvPr>
        </p:nvSpPr>
        <p:spPr>
          <a:xfrm>
            <a:off x="304800" y="169334"/>
            <a:ext cx="5486400" cy="853441"/>
          </a:xfrm>
          <a:prstGeom prst="rect">
            <a:avLst/>
          </a:prstGeom>
        </p:spPr>
        <p:txBody>
          <a:bodyPr>
            <a:normAutofit/>
          </a:bodyPr>
          <a:lstStyle>
            <a:lvl1pPr>
              <a:defRPr>
                <a:solidFill>
                  <a:srgbClr val="000000"/>
                </a:solidFill>
              </a:defRPr>
            </a:lvl1pPr>
          </a:lstStyle>
          <a:p>
            <a:r>
              <a:t>Title Text</a:t>
            </a:r>
          </a:p>
        </p:txBody>
      </p:sp>
      <p:sp>
        <p:nvSpPr>
          <p:cNvPr id="702" name="Shape 70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3" name="Shape 703"/>
          <p:cNvSpPr>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Shape 704" descr="Text Placeholder 7"/>
          <p:cNvSpPr>
            <a:spLocks noGrp="1"/>
          </p:cNvSpPr>
          <p:nvPr>
            <p:ph type="body" sz="quarter" idx="14"/>
          </p:nvPr>
        </p:nvSpPr>
        <p:spPr>
          <a:xfrm>
            <a:off x="3352800" y="1463038"/>
            <a:ext cx="2438400" cy="4781129"/>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981674"/>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11" name="Shape 711"/>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12" name="Shape 71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13" name="Shape 713"/>
          <p:cNvSpPr>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15" name="Shape 715"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677521505"/>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22" name="Shape 722"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23" name="Shape 72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724" name="Shape 724"/>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725" name="Shape 725"/>
          <p:cNvSpPr>
            <a:spLocks noGrp="1"/>
          </p:cNvSpPr>
          <p:nvPr>
            <p:ph type="body" sz="half" idx="1"/>
          </p:nvPr>
        </p:nvSpPr>
        <p:spPr>
          <a:xfrm>
            <a:off x="6400800" y="1481715"/>
            <a:ext cx="5486400" cy="4668595"/>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726" name="Shape 72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927875950"/>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33" name="Shape 733"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34" name="Shape 734"/>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735" name="Shape 73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91799109"/>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42" name="Shape 742"/>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743" name="Shape 74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13021136"/>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50" name="Shape 750"/>
          <p:cNvSpPr>
            <a:spLocks noGrp="1"/>
          </p:cNvSpPr>
          <p:nvPr>
            <p:ph type="title"/>
          </p:nvPr>
        </p:nvSpPr>
        <p:spPr>
          <a:xfrm>
            <a:off x="304800" y="186267"/>
            <a:ext cx="5486400" cy="508000"/>
          </a:xfrm>
          <a:prstGeom prst="rect">
            <a:avLst/>
          </a:prstGeom>
        </p:spPr>
        <p:txBody>
          <a:bodyPr>
            <a:normAutofit/>
          </a:bodyPr>
          <a:lstStyle>
            <a:lvl1pPr>
              <a:defRPr>
                <a:solidFill>
                  <a:srgbClr val="000000"/>
                </a:solidFill>
              </a:defRPr>
            </a:lvl1pPr>
          </a:lstStyle>
          <a:p>
            <a:r>
              <a:t>Title Text</a:t>
            </a:r>
          </a:p>
        </p:txBody>
      </p:sp>
      <p:sp>
        <p:nvSpPr>
          <p:cNvPr id="751" name="Shape 75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6051116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30703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3064" y="2162167"/>
            <a:ext cx="2865872" cy="2533669"/>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9375553" y="5920630"/>
            <a:ext cx="2426587" cy="608188"/>
          </a:xfrm>
          <a:prstGeom prst="rect">
            <a:avLst/>
          </a:prstGeom>
        </p:spPr>
      </p:pic>
    </p:spTree>
    <p:extLst>
      <p:ext uri="{BB962C8B-B14F-4D97-AF65-F5344CB8AC3E}">
        <p14:creationId xmlns:p14="http://schemas.microsoft.com/office/powerpoint/2010/main" val="263059335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58" name="Shape 758" descr="Text Placeholder 11"/>
          <p:cNvSpPr>
            <a:spLocks noGrp="1"/>
          </p:cNvSpPr>
          <p:nvPr>
            <p:ph type="body" sz="quarter" idx="13"/>
          </p:nvPr>
        </p:nvSpPr>
        <p:spPr>
          <a:xfrm>
            <a:off x="304800" y="243839"/>
            <a:ext cx="5486400" cy="400051"/>
          </a:xfrm>
          <a:prstGeom prst="rect">
            <a:avLst/>
          </a:prstGeom>
        </p:spPr>
        <p:txBody>
          <a:bodyPr>
            <a:normAutofit/>
          </a:bodyPr>
          <a:lstStyle/>
          <a:p>
            <a:pPr>
              <a:defRPr sz="1600">
                <a:solidFill>
                  <a:srgbClr val="000000"/>
                </a:solidFill>
              </a:defRPr>
            </a:pPr>
            <a:endParaRPr/>
          </a:p>
        </p:txBody>
      </p:sp>
      <p:sp>
        <p:nvSpPr>
          <p:cNvPr id="759" name="Shape 759"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
        <p:nvSpPr>
          <p:cNvPr id="760" name="Shape 760"/>
          <p:cNvSpPr>
            <a:spLocks noGrp="1"/>
          </p:cNvSpPr>
          <p:nvPr>
            <p:ph type="sldNum" sz="quarter" idx="2"/>
          </p:nvPr>
        </p:nvSpPr>
        <p:spPr>
          <a:xfrm>
            <a:off x="11765373" y="6473109"/>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8488173"/>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67" name="Shape 767"/>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68" name="Shape 7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9" name="Shape 769"/>
          <p:cNvSpPr>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81598867"/>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76" name="Shape 776"/>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77" name="Shape 77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78" name="Shape 778"/>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45340254"/>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85" name="Shape 785"/>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86" name="Shape 78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87" name="Shape 787"/>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27846220"/>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94" name="Shape 794"/>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795" name="Shape 79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6" name="Shape 796"/>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Shape 797"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798" name="Shape 798"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039892284"/>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805" name="Shape 805"/>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806" name="Shape 80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7" name="Shape 807"/>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hape 808"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809" name="Shape 809"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2375786750"/>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16" name="Shape 81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17" name="Shape 817"/>
          <p:cNvSpPr>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32618943"/>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69422436"/>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31" name="Shape 831"/>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28875224"/>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38" name="Shape 838"/>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39" name="Shape 83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40" name="Shape 840"/>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2114224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061197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847" name="Shape 847"/>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848" name="image3.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3620913361"/>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855" name="Shape 855"/>
          <p:cNvSpPr>
            <a:spLocks noGrp="1"/>
          </p:cNvSpPr>
          <p:nvPr>
            <p:ph type="title"/>
          </p:nvPr>
        </p:nvSpPr>
        <p:spPr>
          <a:xfrm>
            <a:off x="304799" y="169334"/>
            <a:ext cx="5486403" cy="5972460"/>
          </a:xfrm>
          <a:prstGeom prst="rect">
            <a:avLst/>
          </a:prstGeom>
        </p:spPr>
        <p:txBody>
          <a:bodyPr>
            <a:normAutofit/>
          </a:bodyPr>
          <a:lstStyle>
            <a:lvl1pPr>
              <a:defRPr>
                <a:solidFill>
                  <a:srgbClr val="000000"/>
                </a:solidFill>
              </a:defRPr>
            </a:lvl1pPr>
          </a:lstStyle>
          <a:p>
            <a:r>
              <a:t>Title Text</a:t>
            </a:r>
          </a:p>
        </p:txBody>
      </p:sp>
      <p:pic>
        <p:nvPicPr>
          <p:cNvPr id="856" name="image4.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pic>
        <p:nvPicPr>
          <p:cNvPr id="857" name="image3.png"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47" y="6273779"/>
            <a:ext cx="695453" cy="281963"/>
          </a:xfrm>
          <a:prstGeom prst="rect">
            <a:avLst/>
          </a:prstGeom>
          <a:ln w="12700">
            <a:miter lim="400000"/>
          </a:ln>
        </p:spPr>
      </p:pic>
      <p:sp>
        <p:nvSpPr>
          <p:cNvPr id="858" name="Shape 858"/>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5311519"/>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65" name="Shape 86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66" name="Shape 866"/>
          <p:cNvSpPr>
            <a:spLocks noGrp="1"/>
          </p:cNvSpPr>
          <p:nvPr>
            <p:ph type="title"/>
          </p:nvPr>
        </p:nvSpPr>
        <p:spPr>
          <a:xfrm>
            <a:off x="304800" y="169334"/>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906479207"/>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FFFFF"/>
        </a:solidFill>
        <a:effectLst/>
      </p:bgPr>
    </p:bg>
    <p:spTree>
      <p:nvGrpSpPr>
        <p:cNvPr id="1" name=""/>
        <p:cNvGrpSpPr/>
        <p:nvPr/>
      </p:nvGrpSpPr>
      <p:grpSpPr>
        <a:xfrm>
          <a:off x="0" y="0"/>
          <a:ext cx="0" cy="0"/>
          <a:chOff x="0" y="0"/>
          <a:chExt cx="0" cy="0"/>
        </a:xfrm>
      </p:grpSpPr>
      <p:sp>
        <p:nvSpPr>
          <p:cNvPr id="873" name="Shape 873"/>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874" name="Shape 87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5" name="Shape 875"/>
          <p:cNvSpPr>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hape 876" descr="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4006480083"/>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884" name="Shape 88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85" name="Shape 885"/>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19151295"/>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92" name="Shape 892"/>
          <p:cNvSpPr>
            <a:spLocks noGrp="1"/>
          </p:cNvSpPr>
          <p:nvPr>
            <p:ph type="title"/>
          </p:nvPr>
        </p:nvSpPr>
        <p:spPr>
          <a:xfrm>
            <a:off x="304800" y="237067"/>
            <a:ext cx="5486400" cy="1338411"/>
          </a:xfrm>
          <a:prstGeom prst="rect">
            <a:avLst/>
          </a:prstGeom>
        </p:spPr>
        <p:txBody>
          <a:bodyPr>
            <a:normAutofit/>
          </a:bodyPr>
          <a:lstStyle>
            <a:lvl1pPr>
              <a:defRPr sz="2133">
                <a:solidFill>
                  <a:srgbClr val="000000"/>
                </a:solidFill>
              </a:defRPr>
            </a:lvl1pPr>
          </a:lstStyle>
          <a:p>
            <a:r>
              <a:t>Title Text</a:t>
            </a:r>
          </a:p>
        </p:txBody>
      </p:sp>
      <p:sp>
        <p:nvSpPr>
          <p:cNvPr id="893" name="Shape 89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894" name="Shape 894"/>
          <p:cNvSpPr>
            <a:spLocks noGrp="1"/>
          </p:cNvSpPr>
          <p:nvPr>
            <p:ph type="body" sz="half" idx="1"/>
          </p:nvPr>
        </p:nvSpPr>
        <p:spPr>
          <a:xfrm>
            <a:off x="304800" y="1761068"/>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5" name="Shape 895" descr="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857340486"/>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02" name="Shape 902"/>
          <p:cNvSpPr>
            <a:spLocks noGrp="1"/>
          </p:cNvSpPr>
          <p:nvPr>
            <p:ph type="title"/>
          </p:nvPr>
        </p:nvSpPr>
        <p:spPr>
          <a:xfrm>
            <a:off x="304800" y="67734"/>
            <a:ext cx="11582400" cy="5964767"/>
          </a:xfrm>
          <a:prstGeom prst="rect">
            <a:avLst/>
          </a:prstGeom>
        </p:spPr>
        <p:txBody>
          <a:bodyPr>
            <a:normAutofit/>
          </a:bodyPr>
          <a:lstStyle>
            <a:lvl1pPr>
              <a:lnSpc>
                <a:spcPct val="80000"/>
              </a:lnSpc>
              <a:defRPr sz="12800" b="1">
                <a:solidFill>
                  <a:srgbClr val="000000"/>
                </a:solidFill>
              </a:defRPr>
            </a:lvl1pPr>
          </a:lstStyle>
          <a:p>
            <a:r>
              <a:t>Title Text</a:t>
            </a:r>
          </a:p>
        </p:txBody>
      </p:sp>
      <p:sp>
        <p:nvSpPr>
          <p:cNvPr id="903" name="Shape 90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72220440"/>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10" name="Shape 910"/>
          <p:cNvSpPr>
            <a:spLocks noGrp="1"/>
          </p:cNvSpPr>
          <p:nvPr>
            <p:ph type="title"/>
          </p:nvPr>
        </p:nvSpPr>
        <p:spPr>
          <a:xfrm>
            <a:off x="304801" y="16933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911" name="Shape 911"/>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60806245"/>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18" name="Shape 918"/>
          <p:cNvSpPr>
            <a:spLocks noGrp="1"/>
          </p:cNvSpPr>
          <p:nvPr>
            <p:ph type="title"/>
          </p:nvPr>
        </p:nvSpPr>
        <p:spPr>
          <a:xfrm>
            <a:off x="304800" y="457201"/>
            <a:ext cx="5486400" cy="5770735"/>
          </a:xfrm>
          <a:prstGeom prst="rect">
            <a:avLst/>
          </a:prstGeom>
        </p:spPr>
        <p:txBody>
          <a:bodyPr>
            <a:normAutofit/>
          </a:bodyPr>
          <a:lstStyle>
            <a:lvl1pPr>
              <a:defRPr>
                <a:solidFill>
                  <a:srgbClr val="000000"/>
                </a:solidFill>
              </a:defRPr>
            </a:lvl1pPr>
          </a:lstStyle>
          <a:p>
            <a:r>
              <a:t>Title Text</a:t>
            </a:r>
          </a:p>
        </p:txBody>
      </p:sp>
      <p:sp>
        <p:nvSpPr>
          <p:cNvPr id="919" name="Shape 91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0" name="Shape 920"/>
          <p:cNvSpPr>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descr="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27933358"/>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28" name="Shape 928"/>
          <p:cNvSpPr>
            <a:spLocks noGrp="1"/>
          </p:cNvSpPr>
          <p:nvPr>
            <p:ph type="title"/>
          </p:nvPr>
        </p:nvSpPr>
        <p:spPr>
          <a:xfrm>
            <a:off x="304800" y="169334"/>
            <a:ext cx="5486400" cy="1279145"/>
          </a:xfrm>
          <a:prstGeom prst="rect">
            <a:avLst/>
          </a:prstGeom>
        </p:spPr>
        <p:txBody>
          <a:bodyPr>
            <a:normAutofit/>
          </a:bodyPr>
          <a:lstStyle>
            <a:lvl1pPr>
              <a:defRPr>
                <a:solidFill>
                  <a:srgbClr val="000000"/>
                </a:solidFill>
              </a:defRPr>
            </a:lvl1pPr>
          </a:lstStyle>
          <a:p>
            <a:r>
              <a:t>Title Text</a:t>
            </a:r>
          </a:p>
        </p:txBody>
      </p:sp>
      <p:sp>
        <p:nvSpPr>
          <p:cNvPr id="929" name="Shape 92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0" name="Shape 930"/>
          <p:cNvSpPr>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Shape 931" descr="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25517970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Fifth level</a:t>
            </a:r>
          </a:p>
        </p:txBody>
      </p:sp>
    </p:spTree>
    <p:extLst>
      <p:ext uri="{BB962C8B-B14F-4D97-AF65-F5344CB8AC3E}">
        <p14:creationId xmlns:p14="http://schemas.microsoft.com/office/powerpoint/2010/main" val="304570183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38" name="Shape 938"/>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939" name="Shape 93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0" name="Shape 940"/>
          <p:cNvSpPr>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Shape 94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42" name="Shape 942" descr="Text Placeholder 6"/>
          <p:cNvSpPr>
            <a:spLocks noGrp="1"/>
          </p:cNvSpPr>
          <p:nvPr>
            <p:ph type="body" sz="half" idx="14"/>
          </p:nvPr>
        </p:nvSpPr>
        <p:spPr>
          <a:xfrm>
            <a:off x="304800" y="1457959"/>
            <a:ext cx="5486400" cy="478620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69676819"/>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9" name="Shape 949"/>
          <p:cNvSpPr>
            <a:spLocks noGrp="1"/>
          </p:cNvSpPr>
          <p:nvPr>
            <p:ph type="title"/>
          </p:nvPr>
        </p:nvSpPr>
        <p:spPr>
          <a:xfrm>
            <a:off x="304800" y="169334"/>
            <a:ext cx="5486400" cy="669545"/>
          </a:xfrm>
          <a:prstGeom prst="rect">
            <a:avLst/>
          </a:prstGeom>
        </p:spPr>
        <p:txBody>
          <a:bodyPr>
            <a:normAutofit/>
          </a:bodyPr>
          <a:lstStyle>
            <a:lvl1pPr>
              <a:defRPr>
                <a:solidFill>
                  <a:srgbClr val="000000"/>
                </a:solidFill>
              </a:defRPr>
            </a:lvl1pPr>
          </a:lstStyle>
          <a:p>
            <a:r>
              <a:t>Title Text</a:t>
            </a:r>
          </a:p>
        </p:txBody>
      </p:sp>
      <p:sp>
        <p:nvSpPr>
          <p:cNvPr id="950" name="Shape 950"/>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51" name="Shape 951"/>
          <p:cNvSpPr>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72877351"/>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58" name="Shape 958"/>
          <p:cNvSpPr>
            <a:spLocks noGrp="1"/>
          </p:cNvSpPr>
          <p:nvPr>
            <p:ph type="title"/>
          </p:nvPr>
        </p:nvSpPr>
        <p:spPr>
          <a:xfrm>
            <a:off x="304800" y="457201"/>
            <a:ext cx="8534400" cy="853441"/>
          </a:xfrm>
          <a:prstGeom prst="rect">
            <a:avLst/>
          </a:prstGeom>
        </p:spPr>
        <p:txBody>
          <a:bodyPr>
            <a:normAutofit/>
          </a:bodyPr>
          <a:lstStyle>
            <a:lvl1pPr>
              <a:defRPr>
                <a:solidFill>
                  <a:srgbClr val="000000"/>
                </a:solidFill>
              </a:defRPr>
            </a:lvl1pPr>
          </a:lstStyle>
          <a:p>
            <a:r>
              <a:t>Title Text</a:t>
            </a:r>
          </a:p>
        </p:txBody>
      </p:sp>
      <p:sp>
        <p:nvSpPr>
          <p:cNvPr id="959" name="Shape 95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60" name="Shape 960"/>
          <p:cNvSpPr>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1" name="Shape 961"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62" name="Shape 962" descr="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963" name="Shape 963" descr="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964" name="Shape 964" descr="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11219469"/>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71" name="Shape 971"/>
          <p:cNvSpPr>
            <a:spLocks noGrp="1"/>
          </p:cNvSpPr>
          <p:nvPr>
            <p:ph type="title"/>
          </p:nvPr>
        </p:nvSpPr>
        <p:spPr>
          <a:xfrm>
            <a:off x="304800" y="457201"/>
            <a:ext cx="5486400" cy="853441"/>
          </a:xfrm>
          <a:prstGeom prst="rect">
            <a:avLst/>
          </a:prstGeom>
        </p:spPr>
        <p:txBody>
          <a:bodyPr>
            <a:normAutofit/>
          </a:bodyPr>
          <a:lstStyle>
            <a:lvl1pPr>
              <a:defRPr>
                <a:solidFill>
                  <a:srgbClr val="000000"/>
                </a:solidFill>
              </a:defRPr>
            </a:lvl1pPr>
          </a:lstStyle>
          <a:p>
            <a:r>
              <a:t>Title Text</a:t>
            </a:r>
          </a:p>
        </p:txBody>
      </p:sp>
      <p:sp>
        <p:nvSpPr>
          <p:cNvPr id="972" name="Shape 972"/>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3" name="Shape 973"/>
          <p:cNvSpPr>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4" name="Shape 974" descr="Text Placeholder 6"/>
          <p:cNvSpPr>
            <a:spLocks noGrp="1"/>
          </p:cNvSpPr>
          <p:nvPr>
            <p:ph type="body" sz="half" idx="13"/>
          </p:nvPr>
        </p:nvSpPr>
        <p:spPr>
          <a:xfrm>
            <a:off x="304800" y="1463040"/>
            <a:ext cx="5486400" cy="4781128"/>
          </a:xfrm>
          <a:prstGeom prst="rect">
            <a:avLst/>
          </a:prstGeom>
        </p:spPr>
        <p:txBody>
          <a:bodyPr>
            <a:normAutofit/>
          </a:bodyPr>
          <a:lstStyle/>
          <a:p>
            <a:pPr>
              <a:defRPr sz="1600">
                <a:solidFill>
                  <a:srgbClr val="000000"/>
                </a:solidFill>
              </a:defRPr>
            </a:pPr>
            <a:endParaRPr/>
          </a:p>
        </p:txBody>
      </p:sp>
      <p:sp>
        <p:nvSpPr>
          <p:cNvPr id="975" name="Shape 975" descr="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262552976"/>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82" name="Shape 982"/>
          <p:cNvSpPr>
            <a:spLocks noGrp="1"/>
          </p:cNvSpPr>
          <p:nvPr>
            <p:ph type="title"/>
          </p:nvPr>
        </p:nvSpPr>
        <p:spPr>
          <a:xfrm>
            <a:off x="304800" y="169334"/>
            <a:ext cx="5486400" cy="853441"/>
          </a:xfrm>
          <a:prstGeom prst="rect">
            <a:avLst/>
          </a:prstGeom>
        </p:spPr>
        <p:txBody>
          <a:bodyPr>
            <a:normAutofit/>
          </a:bodyPr>
          <a:lstStyle>
            <a:lvl1pPr>
              <a:defRPr>
                <a:solidFill>
                  <a:srgbClr val="000000"/>
                </a:solidFill>
              </a:defRPr>
            </a:lvl1pPr>
          </a:lstStyle>
          <a:p>
            <a:r>
              <a:t>Title Text</a:t>
            </a:r>
          </a:p>
        </p:txBody>
      </p:sp>
      <p:sp>
        <p:nvSpPr>
          <p:cNvPr id="983" name="Shape 98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84" name="Shape 984"/>
          <p:cNvSpPr>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 name="Shape 985" descr="Text Placeholder 7"/>
          <p:cNvSpPr>
            <a:spLocks noGrp="1"/>
          </p:cNvSpPr>
          <p:nvPr>
            <p:ph type="body" sz="quarter" idx="13"/>
          </p:nvPr>
        </p:nvSpPr>
        <p:spPr>
          <a:xfrm>
            <a:off x="3352800" y="1463038"/>
            <a:ext cx="2438400" cy="4781129"/>
          </a:xfrm>
          <a:prstGeom prst="rect">
            <a:avLst/>
          </a:prstGeom>
        </p:spPr>
        <p:txBody>
          <a:bodyPr>
            <a:normAutofit/>
          </a:bodyPr>
          <a:lstStyle/>
          <a:p>
            <a:pPr>
              <a:defRPr sz="1600">
                <a:solidFill>
                  <a:srgbClr val="000000"/>
                </a:solidFill>
              </a:defRPr>
            </a:pPr>
            <a:endParaRPr/>
          </a:p>
        </p:txBody>
      </p:sp>
      <p:sp>
        <p:nvSpPr>
          <p:cNvPr id="986" name="Shape 986" descr="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456056223"/>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994" name="Shape 99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995" name="Shape 995"/>
          <p:cNvSpPr>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6" name="Shape 996"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997" name="Shape 997" descr="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65809940"/>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04" name="Shape 1004" descr="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77"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005" name="Shape 1005"/>
          <p:cNvSpPr>
            <a:spLocks noGrp="1"/>
          </p:cNvSpPr>
          <p:nvPr>
            <p:ph type="title"/>
          </p:nvPr>
        </p:nvSpPr>
        <p:spPr>
          <a:xfrm>
            <a:off x="304800" y="1303867"/>
            <a:ext cx="5486400" cy="4754880"/>
          </a:xfrm>
          <a:prstGeom prst="rect">
            <a:avLst/>
          </a:prstGeom>
        </p:spPr>
        <p:txBody>
          <a:bodyPr>
            <a:normAutofit/>
          </a:bodyPr>
          <a:lstStyle>
            <a:lvl1pPr>
              <a:defRPr>
                <a:solidFill>
                  <a:srgbClr val="000000"/>
                </a:solidFill>
              </a:defRPr>
            </a:lvl1pPr>
          </a:lstStyle>
          <a:p>
            <a:r>
              <a:t>Title Text</a:t>
            </a:r>
          </a:p>
        </p:txBody>
      </p:sp>
      <p:sp>
        <p:nvSpPr>
          <p:cNvPr id="1006" name="Shape 1006"/>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07" name="Shape 1007"/>
          <p:cNvSpPr>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008" name="Shape 1008" descr="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4077928453"/>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15" name="Shape 1015"/>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1016" name="Shape 101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7" name="Shape 1017" descr="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083813599"/>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24" name="Shape 1024"/>
          <p:cNvSpPr>
            <a:spLocks noGrp="1"/>
          </p:cNvSpPr>
          <p:nvPr>
            <p:ph type="title"/>
          </p:nvPr>
        </p:nvSpPr>
        <p:spPr>
          <a:xfrm>
            <a:off x="304800" y="169334"/>
            <a:ext cx="5486400" cy="5870533"/>
          </a:xfrm>
          <a:prstGeom prst="rect">
            <a:avLst/>
          </a:prstGeom>
        </p:spPr>
        <p:txBody>
          <a:bodyPr>
            <a:normAutofit/>
          </a:bodyPr>
          <a:lstStyle>
            <a:lvl1pPr>
              <a:defRPr>
                <a:solidFill>
                  <a:srgbClr val="000000"/>
                </a:solidFill>
              </a:defRPr>
            </a:lvl1pPr>
          </a:lstStyle>
          <a:p>
            <a:r>
              <a:t>Title Text</a:t>
            </a:r>
          </a:p>
        </p:txBody>
      </p:sp>
      <p:sp>
        <p:nvSpPr>
          <p:cNvPr id="1025" name="Shape 102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4775929"/>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32" name="Shape 1032"/>
          <p:cNvSpPr>
            <a:spLocks noGrp="1"/>
          </p:cNvSpPr>
          <p:nvPr>
            <p:ph type="title"/>
          </p:nvPr>
        </p:nvSpPr>
        <p:spPr>
          <a:xfrm>
            <a:off x="304800" y="169333"/>
            <a:ext cx="5486400" cy="508000"/>
          </a:xfrm>
          <a:prstGeom prst="rect">
            <a:avLst/>
          </a:prstGeom>
        </p:spPr>
        <p:txBody>
          <a:bodyPr>
            <a:normAutofit/>
          </a:bodyPr>
          <a:lstStyle>
            <a:lvl1pPr>
              <a:defRPr>
                <a:solidFill>
                  <a:srgbClr val="000000"/>
                </a:solidFill>
              </a:defRPr>
            </a:lvl1pPr>
          </a:lstStyle>
          <a:p>
            <a:r>
              <a:t>Title Text</a:t>
            </a:r>
          </a:p>
        </p:txBody>
      </p:sp>
      <p:sp>
        <p:nvSpPr>
          <p:cNvPr id="1033" name="Shape 103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0828996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6379265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40" name="Shape 1040"/>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041" name="Shape 1041" descr="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042" name="Shape 1042" descr="Text Placeholder 6"/>
          <p:cNvSpPr>
            <a:spLocks noGrp="1"/>
          </p:cNvSpPr>
          <p:nvPr>
            <p:ph type="body" sz="half" idx="14"/>
          </p:nvPr>
        </p:nvSpPr>
        <p:spPr>
          <a:xfrm>
            <a:off x="304800" y="1463041"/>
            <a:ext cx="5486400" cy="465164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84090088"/>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9" name="Shape 1049"/>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50" name="Shape 1050"/>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1" name="Shape 1051"/>
          <p:cNvSpPr>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87220404"/>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58" name="Shape 1058"/>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59" name="Shape 1059"/>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0" name="Shape 1060"/>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09744836"/>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67" name="Shape 1067"/>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68" name="Shape 106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9" name="Shape 1069"/>
          <p:cNvSpPr>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31846855"/>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1/4 grid">
    <p:bg>
      <p:bgPr>
        <a:solidFill>
          <a:srgbClr val="FFFFFF"/>
        </a:solidFill>
        <a:effectLst/>
      </p:bgPr>
    </p:bg>
    <p:spTree>
      <p:nvGrpSpPr>
        <p:cNvPr id="1" name=""/>
        <p:cNvGrpSpPr/>
        <p:nvPr/>
      </p:nvGrpSpPr>
      <p:grpSpPr>
        <a:xfrm>
          <a:off x="0" y="0"/>
          <a:ext cx="0" cy="0"/>
          <a:chOff x="0" y="0"/>
          <a:chExt cx="0" cy="0"/>
        </a:xfrm>
      </p:grpSpPr>
      <p:sp>
        <p:nvSpPr>
          <p:cNvPr id="1091" name="Shape 1091" descr="Picture Placeholder 11"/>
          <p:cNvSpPr>
            <a:spLocks noGrp="1"/>
          </p:cNvSpPr>
          <p:nvPr>
            <p:ph type="pic" sz="half" idx="13"/>
          </p:nvPr>
        </p:nvSpPr>
        <p:spPr>
          <a:xfrm>
            <a:off x="1" y="1"/>
            <a:ext cx="6096001" cy="3437468"/>
          </a:xfrm>
          <a:prstGeom prst="rect">
            <a:avLst/>
          </a:prstGeom>
        </p:spPr>
        <p:txBody>
          <a:bodyPr lIns="91439" tIns="45719" rIns="91439" bIns="45719"/>
          <a:lstStyle/>
          <a:p>
            <a:endParaRPr/>
          </a:p>
        </p:txBody>
      </p:sp>
      <p:sp>
        <p:nvSpPr>
          <p:cNvPr id="1092" name="Shape 1092" descr="Picture Placeholder 11"/>
          <p:cNvSpPr>
            <a:spLocks noGrp="1"/>
          </p:cNvSpPr>
          <p:nvPr>
            <p:ph type="pic" sz="half" idx="14"/>
          </p:nvPr>
        </p:nvSpPr>
        <p:spPr>
          <a:xfrm>
            <a:off x="1" y="3429000"/>
            <a:ext cx="6096001" cy="3437467"/>
          </a:xfrm>
          <a:prstGeom prst="rect">
            <a:avLst/>
          </a:prstGeom>
        </p:spPr>
        <p:txBody>
          <a:bodyPr lIns="91439" tIns="45719" rIns="91439" bIns="45719"/>
          <a:lstStyle/>
          <a:p>
            <a:endParaRPr/>
          </a:p>
        </p:txBody>
      </p:sp>
      <p:sp>
        <p:nvSpPr>
          <p:cNvPr id="1093" name="Shape 1093"/>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094" name="Shape 109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5" name="Shape 1095" descr="Picture Placeholder 11"/>
          <p:cNvSpPr>
            <a:spLocks noGrp="1"/>
          </p:cNvSpPr>
          <p:nvPr>
            <p:ph type="pic" sz="half" idx="15"/>
          </p:nvPr>
        </p:nvSpPr>
        <p:spPr>
          <a:xfrm>
            <a:off x="6096000" y="0"/>
            <a:ext cx="6096000" cy="3437467"/>
          </a:xfrm>
          <a:prstGeom prst="rect">
            <a:avLst/>
          </a:prstGeom>
        </p:spPr>
        <p:txBody>
          <a:bodyPr lIns="91439" tIns="45719" rIns="91439" bIns="45719"/>
          <a:lstStyle/>
          <a:p>
            <a:endParaRPr/>
          </a:p>
        </p:txBody>
      </p:sp>
      <p:sp>
        <p:nvSpPr>
          <p:cNvPr id="1096" name="Shape 1096" descr="Picture Placeholder 11"/>
          <p:cNvSpPr>
            <a:spLocks noGrp="1"/>
          </p:cNvSpPr>
          <p:nvPr>
            <p:ph type="pic" sz="half" idx="16"/>
          </p:nvPr>
        </p:nvSpPr>
        <p:spPr>
          <a:xfrm>
            <a:off x="6096000" y="3429000"/>
            <a:ext cx="6096000" cy="3437467"/>
          </a:xfrm>
          <a:prstGeom prst="rect">
            <a:avLst/>
          </a:prstGeom>
        </p:spPr>
        <p:txBody>
          <a:bodyPr lIns="91439" tIns="45719" rIns="91439" bIns="45719"/>
          <a:lstStyle/>
          <a:p>
            <a:endParaRPr/>
          </a:p>
        </p:txBody>
      </p:sp>
    </p:spTree>
    <p:extLst>
      <p:ext uri="{BB962C8B-B14F-4D97-AF65-F5344CB8AC3E}">
        <p14:creationId xmlns:p14="http://schemas.microsoft.com/office/powerpoint/2010/main" val="4089467886"/>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103" name="Shape 1103"/>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104" name="Shape 1104"/>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5" name="Shape 1105"/>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6" name="Shape 1106"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1107" name="Shape 1107" descr="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748833708"/>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14" name="Shape 1114"/>
          <p:cNvSpPr>
            <a:spLocks noGrp="1"/>
          </p:cNvSpPr>
          <p:nvPr>
            <p:ph type="title"/>
          </p:nvPr>
        </p:nvSpPr>
        <p:spPr>
          <a:xfrm>
            <a:off x="304800" y="169334"/>
            <a:ext cx="5486400" cy="1193365"/>
          </a:xfrm>
          <a:prstGeom prst="rect">
            <a:avLst/>
          </a:prstGeom>
        </p:spPr>
        <p:txBody>
          <a:bodyPr>
            <a:normAutofit/>
          </a:bodyPr>
          <a:lstStyle>
            <a:lvl1pPr>
              <a:defRPr>
                <a:solidFill>
                  <a:srgbClr val="000000"/>
                </a:solidFill>
              </a:defRPr>
            </a:lvl1pPr>
          </a:lstStyle>
          <a:p>
            <a:r>
              <a:t>Title Text</a:t>
            </a:r>
          </a:p>
        </p:txBody>
      </p:sp>
      <p:sp>
        <p:nvSpPr>
          <p:cNvPr id="1115" name="Shape 111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6" name="Shape 1116"/>
          <p:cNvSpPr>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hape 1117" descr="Text Placeholder 5"/>
          <p:cNvSpPr>
            <a:spLocks noGrp="1"/>
          </p:cNvSpPr>
          <p:nvPr>
            <p:ph type="body" sz="quarter" idx="13"/>
          </p:nvPr>
        </p:nvSpPr>
        <p:spPr>
          <a:xfrm>
            <a:off x="3352800" y="1499615"/>
            <a:ext cx="2438400" cy="4608579"/>
          </a:xfrm>
          <a:prstGeom prst="rect">
            <a:avLst/>
          </a:prstGeom>
        </p:spPr>
        <p:txBody>
          <a:bodyPr>
            <a:normAutofit/>
          </a:bodyPr>
          <a:lstStyle/>
          <a:p>
            <a:pPr>
              <a:defRPr>
                <a:solidFill>
                  <a:srgbClr val="000000"/>
                </a:solidFill>
              </a:defRPr>
            </a:pPr>
            <a:endParaRPr/>
          </a:p>
        </p:txBody>
      </p:sp>
      <p:sp>
        <p:nvSpPr>
          <p:cNvPr id="1118" name="Shape 1118" descr="Text Placeholder 8"/>
          <p:cNvSpPr>
            <a:spLocks noGrp="1"/>
          </p:cNvSpPr>
          <p:nvPr>
            <p:ph type="body" sz="half" idx="14"/>
          </p:nvPr>
        </p:nvSpPr>
        <p:spPr>
          <a:xfrm>
            <a:off x="6267189" y="1454616"/>
            <a:ext cx="5620011"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2584415703"/>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25" name="Shape 1125"/>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6" name="Shape 1126"/>
          <p:cNvSpPr>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30403817"/>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33" name="Shape 1133"/>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81106600"/>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4699251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000000"/>
              </a:solidFill>
            </a:endParaRP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82995184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47" name="Shape 1147"/>
          <p:cNvSpPr>
            <a:spLocks noGrp="1"/>
          </p:cNvSpPr>
          <p:nvPr>
            <p:ph type="title"/>
          </p:nvPr>
        </p:nvSpPr>
        <p:spPr>
          <a:xfrm>
            <a:off x="304800" y="169333"/>
            <a:ext cx="5486400" cy="1140968"/>
          </a:xfrm>
          <a:prstGeom prst="rect">
            <a:avLst/>
          </a:prstGeom>
        </p:spPr>
        <p:txBody>
          <a:bodyPr>
            <a:normAutofit/>
          </a:bodyPr>
          <a:lstStyle>
            <a:lvl1pPr>
              <a:defRPr>
                <a:solidFill>
                  <a:srgbClr val="000000"/>
                </a:solidFill>
              </a:defRPr>
            </a:lvl1pPr>
          </a:lstStyle>
          <a:p>
            <a:r>
              <a:t>Title Text</a:t>
            </a:r>
          </a:p>
        </p:txBody>
      </p:sp>
      <p:sp>
        <p:nvSpPr>
          <p:cNvPr id="1148" name="Shape 1148"/>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49" name="Shape 1149"/>
          <p:cNvSpPr>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33799551"/>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56" name="Shape 1156"/>
          <p:cNvSpPr>
            <a:spLocks noGrp="1"/>
          </p:cNvSpPr>
          <p:nvPr>
            <p:ph type="sldNum" sz="quarter" idx="2"/>
          </p:nvPr>
        </p:nvSpPr>
        <p:spPr>
          <a:xfrm>
            <a:off x="11765372" y="6465191"/>
            <a:ext cx="121828" cy="123111"/>
          </a:xfrm>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157" name="image3.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2620598243"/>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1164" name="Shape 1164"/>
          <p:cNvSpPr>
            <a:spLocks noGrp="1"/>
          </p:cNvSpPr>
          <p:nvPr>
            <p:ph type="body" sz="quarter" idx="1"/>
          </p:nvPr>
        </p:nvSpPr>
        <p:spPr>
          <a:xfrm>
            <a:off x="9143997" y="3429000"/>
            <a:ext cx="3048001"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765372" y="6465191"/>
            <a:ext cx="121828" cy="123111"/>
          </a:xfrm>
          <a:prstGeom prst="rect">
            <a:avLst/>
          </a:prstGeom>
        </p:spPr>
        <p:txBody>
          <a:bodyPr/>
          <a:lstStyle/>
          <a:p>
            <a:fld id="{86CB4B4D-7CA3-9044-876B-883B54F8677D}" type="slidenum">
              <a:rPr/>
              <a:pPr/>
              <a:t>‹#›</a:t>
            </a:fld>
            <a:endParaRPr/>
          </a:p>
        </p:txBody>
      </p:sp>
      <p:sp>
        <p:nvSpPr>
          <p:cNvPr id="1166" name="Shape 1166"/>
          <p:cNvSpPr>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1214162160"/>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4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pic>
        <p:nvPicPr>
          <p:cNvPr id="1182" name="image3.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2"/>
            <a:ext cx="12183533" cy="6858004"/>
          </a:xfrm>
          <a:prstGeom prst="rect">
            <a:avLst/>
          </a:prstGeom>
          <a:ln w="12700">
            <a:miter lim="400000"/>
          </a:ln>
        </p:spPr>
      </p:pic>
      <p:sp>
        <p:nvSpPr>
          <p:cNvPr id="1183" name="Shape 1183"/>
          <p:cNvSpPr>
            <a:spLocks noGrp="1"/>
          </p:cNvSpPr>
          <p:nvPr>
            <p:ph type="title"/>
          </p:nvPr>
        </p:nvSpPr>
        <p:spPr>
          <a:xfrm>
            <a:off x="304799" y="271707"/>
            <a:ext cx="5486403" cy="5972461"/>
          </a:xfrm>
          <a:prstGeom prst="rect">
            <a:avLst/>
          </a:prstGeom>
        </p:spPr>
        <p:txBody>
          <a:bodyPr>
            <a:normAutofit/>
          </a:bodyPr>
          <a:lstStyle/>
          <a:p>
            <a:r>
              <a:t>Title Text</a:t>
            </a:r>
          </a:p>
        </p:txBody>
      </p:sp>
      <p:pic>
        <p:nvPicPr>
          <p:cNvPr id="1184" name="image4.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3907" y="288641"/>
            <a:ext cx="1730492" cy="238689"/>
          </a:xfrm>
          <a:prstGeom prst="rect">
            <a:avLst/>
          </a:prstGeom>
          <a:ln w="12700">
            <a:miter lim="400000"/>
          </a:ln>
        </p:spPr>
      </p:pic>
      <p:pic>
        <p:nvPicPr>
          <p:cNvPr id="1185" name="image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747" y="6273801"/>
            <a:ext cx="695453" cy="281940"/>
          </a:xfrm>
          <a:prstGeom prst="rect">
            <a:avLst/>
          </a:prstGeom>
          <a:ln w="12700">
            <a:miter lim="400000"/>
          </a:ln>
        </p:spPr>
      </p:pic>
      <p:sp>
        <p:nvSpPr>
          <p:cNvPr id="1186" name="Shape 1186"/>
          <p:cNvSpPr>
            <a:spLocks noGrp="1"/>
          </p:cNvSpPr>
          <p:nvPr>
            <p:ph type="sldNum" sz="quarter" idx="2"/>
          </p:nvPr>
        </p:nvSpPr>
        <p:spPr>
          <a:xfrm>
            <a:off x="8615772" y="6294795"/>
            <a:ext cx="121828"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42231175"/>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Rectangle 52"/>
          <p:cNvSpPr>
            <a:spLocks noGrp="1" noChangeArrowheads="1"/>
          </p:cNvSpPr>
          <p:nvPr>
            <p:ph type="sldNum" sz="quarter" idx="4"/>
          </p:nvPr>
        </p:nvSpPr>
        <p:spPr>
          <a:xfrm>
            <a:off x="9144001" y="6498701"/>
            <a:ext cx="2832100" cy="256521"/>
          </a:xfrm>
          <a:prstGeom prst="rect">
            <a:avLst/>
          </a:prstGeom>
        </p:spPr>
        <p:txBody>
          <a:bodyPr vert="horz" wrap="square" lIns="91413" tIns="45708" rIns="91413" bIns="45708" numCol="1" anchor="t" anchorCtr="0" compatLnSpc="1">
            <a:prstTxWarp prst="textNoShape">
              <a:avLst/>
            </a:prstTxWarp>
          </a:bodyPr>
          <a:lstStyle>
            <a:lvl1pPr>
              <a:defRPr lang="en-US" altLang="ja-JP" sz="1067" smtClean="0"/>
            </a:lvl1pPr>
          </a:lstStyle>
          <a:p>
            <a:pPr algn="r"/>
            <a:fld id="{5136B3BB-1E61-4858-A78B-A602CA3C4C04}" type="slidenum">
              <a:rPr lang="en-US" smtClean="0"/>
              <a:pPr algn="r"/>
              <a:t>‹#›</a:t>
            </a:fld>
            <a:endParaRPr lang="en-US" dirty="0"/>
          </a:p>
        </p:txBody>
      </p:sp>
    </p:spTree>
    <p:extLst>
      <p:ext uri="{BB962C8B-B14F-4D97-AF65-F5344CB8AC3E}">
        <p14:creationId xmlns:p14="http://schemas.microsoft.com/office/powerpoint/2010/main" val="176576403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4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endParaRPr lang="en-US" dirty="0"/>
          </a:p>
        </p:txBody>
      </p:sp>
      <p:sp>
        <p:nvSpPr>
          <p:cNvPr id="4" name="Slide Number Placeholder"/>
          <p:cNvSpPr>
            <a:spLocks noGrp="1"/>
          </p:cNvSpPr>
          <p:nvPr>
            <p:ph type="sldNum" sz="quarter" idx="11"/>
          </p:nvPr>
        </p:nvSpPr>
        <p:spPr>
          <a:xfrm>
            <a:off x="11765371" y="6465191"/>
            <a:ext cx="121829" cy="123111"/>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13056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4_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a:xfrm>
            <a:off x="11765371" y="6465191"/>
            <a:ext cx="121829" cy="123111"/>
          </a:xfr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361578"/>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765372" y="6465191"/>
            <a:ext cx="121828" cy="123111"/>
          </a:xfr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86873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7450594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1842986"/>
            <a:ext cx="11899392" cy="5015023"/>
            <a:chOff x="219456" y="1382233"/>
            <a:chExt cx="8924544" cy="3761267"/>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656" t="-414" b="3361"/>
            <a:stretch/>
          </p:blipFill>
          <p:spPr>
            <a:xfrm>
              <a:off x="5103628" y="1382233"/>
              <a:ext cx="4040372" cy="3761267"/>
            </a:xfrm>
            <a:prstGeom prst="rect">
              <a:avLst/>
            </a:prstGeom>
          </p:spPr>
        </p:pic>
      </p:grpSp>
    </p:spTree>
    <p:extLst>
      <p:ext uri="{BB962C8B-B14F-4D97-AF65-F5344CB8AC3E}">
        <p14:creationId xmlns:p14="http://schemas.microsoft.com/office/powerpoint/2010/main" val="2026831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08924869"/>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304800" y="-4233"/>
            <a:ext cx="11887200" cy="6858000"/>
            <a:chOff x="228600" y="-3175"/>
            <a:chExt cx="8915400" cy="5143500"/>
          </a:xfrm>
        </p:grpSpPr>
        <p:grpSp>
          <p:nvGrpSpPr>
            <p:cNvPr id="10" name="Group 9"/>
            <p:cNvGrpSpPr/>
            <p:nvPr/>
          </p:nvGrpSpPr>
          <p:grpSpPr>
            <a:xfrm>
              <a:off x="228600" y="2368296"/>
              <a:ext cx="914400" cy="2534793"/>
              <a:chOff x="228600" y="2368296"/>
              <a:chExt cx="914400" cy="2534793"/>
            </a:xfrm>
          </p:grpSpPr>
          <p:pic>
            <p:nvPicPr>
              <p:cNvPr id="13" name="Picture 12"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4" name="Picture 13"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3175"/>
              <a:ext cx="4661726" cy="5143500"/>
            </a:xfrm>
            <a:prstGeom prst="rect">
              <a:avLst/>
            </a:prstGeom>
          </p:spPr>
        </p:pic>
      </p:grpSp>
    </p:spTree>
    <p:extLst>
      <p:ext uri="{BB962C8B-B14F-4D97-AF65-F5344CB8AC3E}">
        <p14:creationId xmlns:p14="http://schemas.microsoft.com/office/powerpoint/2010/main" val="252285160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0"/>
            <a:ext cx="11899392" cy="6858000"/>
            <a:chOff x="219456" y="0"/>
            <a:chExt cx="8924544" cy="5143500"/>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0"/>
              <a:ext cx="4661726" cy="5143500"/>
            </a:xfrm>
            <a:prstGeom prst="rect">
              <a:avLst/>
            </a:prstGeom>
          </p:spPr>
        </p:pic>
      </p:grpSp>
    </p:spTree>
    <p:extLst>
      <p:ext uri="{BB962C8B-B14F-4D97-AF65-F5344CB8AC3E}">
        <p14:creationId xmlns:p14="http://schemas.microsoft.com/office/powerpoint/2010/main" val="340884615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endParaRPr lang="de-DE" dirty="0">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319171415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9"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303832077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105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462082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7948553"/>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171225923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99780174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1"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4334457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000000"/>
              </a:solidFill>
            </a:endParaRPr>
          </a:p>
        </p:txBody>
      </p:sp>
    </p:spTree>
    <p:extLst>
      <p:ext uri="{BB962C8B-B14F-4D97-AF65-F5344CB8AC3E}">
        <p14:creationId xmlns:p14="http://schemas.microsoft.com/office/powerpoint/2010/main" val="272059222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71450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6098929"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3834274"/>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57794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01267692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70809084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700"/>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42883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25732678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25282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64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499010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7496220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945706728"/>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669280" cy="5791200"/>
          </a:xfrm>
        </p:spPr>
        <p:txBody>
          <a:bodyPr/>
          <a:lstStyle/>
          <a:p>
            <a:r>
              <a:rPr lang="en-US" dirty="0"/>
              <a:t>Click to edit Master title style</a:t>
            </a:r>
          </a:p>
        </p:txBody>
      </p:sp>
      <p:sp>
        <p:nvSpPr>
          <p:cNvPr id="3" name="Content Placeholder 2"/>
          <p:cNvSpPr>
            <a:spLocks noGrp="1"/>
          </p:cNvSpPr>
          <p:nvPr>
            <p:ph idx="1"/>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802567487"/>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304800" y="182880"/>
            <a:ext cx="5669280"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379891545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231648"/>
            <a:ext cx="566928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Title 7"/>
          <p:cNvSpPr>
            <a:spLocks noGrp="1"/>
          </p:cNvSpPr>
          <p:nvPr>
            <p:ph type="title"/>
          </p:nvPr>
        </p:nvSpPr>
        <p:spPr>
          <a:xfrm>
            <a:off x="182880" y="182880"/>
            <a:ext cx="5669280" cy="5791200"/>
          </a:xfrm>
        </p:spPr>
        <p:txBody>
          <a:bodyPr/>
          <a:lstStyle>
            <a:lvl1pPr marL="0" indent="0">
              <a:defRPr sz="4000"/>
            </a:lvl1pPr>
          </a:lstStyle>
          <a:p>
            <a:r>
              <a:rPr lang="en-US" dirty="0"/>
              <a:t>Click to edit Master title style</a:t>
            </a:r>
          </a:p>
        </p:txBody>
      </p:sp>
    </p:spTree>
    <p:extLst>
      <p:ext uri="{BB962C8B-B14F-4D97-AF65-F5344CB8AC3E}">
        <p14:creationId xmlns:p14="http://schemas.microsoft.com/office/powerpoint/2010/main" val="2787380786"/>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3" name="Title 2"/>
          <p:cNvSpPr>
            <a:spLocks noGrp="1"/>
          </p:cNvSpPr>
          <p:nvPr>
            <p:ph type="title"/>
          </p:nvPr>
        </p:nvSpPr>
        <p:spPr>
          <a:xfrm>
            <a:off x="304800" y="177464"/>
            <a:ext cx="11354645" cy="5791200"/>
          </a:xfrm>
        </p:spPr>
        <p:txBody>
          <a:bodyPr/>
          <a:lstStyle>
            <a:lvl1pPr>
              <a:lnSpc>
                <a:spcPct val="90000"/>
              </a:lnSpc>
              <a:defRPr sz="6400"/>
            </a:lvl1pPr>
          </a:lstStyle>
          <a:p>
            <a:r>
              <a:rPr lang="en-US" dirty="0"/>
              <a:t>Click to edit Master title style</a:t>
            </a:r>
          </a:p>
        </p:txBody>
      </p:sp>
    </p:spTree>
    <p:extLst>
      <p:ext uri="{BB962C8B-B14F-4D97-AF65-F5344CB8AC3E}">
        <p14:creationId xmlns:p14="http://schemas.microsoft.com/office/powerpoint/2010/main" val="2757639134"/>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5A5A5A"/>
              </a:solidFill>
            </a:endParaRPr>
          </a:p>
        </p:txBody>
      </p:sp>
      <p:sp>
        <p:nvSpPr>
          <p:cNvPr id="4" name="Footer Placeholder 3"/>
          <p:cNvSpPr>
            <a:spLocks noGrp="1"/>
          </p:cNvSpPr>
          <p:nvPr>
            <p:ph type="ftr" sz="quarter" idx="11"/>
          </p:nvPr>
        </p:nvSpPr>
        <p:spPr/>
        <p:txBody>
          <a:bodyPr/>
          <a:lstStyle/>
          <a:p>
            <a:endParaRPr lang="en-US">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6" name="Title 5"/>
          <p:cNvSpPr>
            <a:spLocks noGrp="1"/>
          </p:cNvSpPr>
          <p:nvPr>
            <p:ph type="title"/>
          </p:nvPr>
        </p:nvSpPr>
        <p:spPr>
          <a:xfrm>
            <a:off x="304800" y="182880"/>
            <a:ext cx="7608221" cy="5791200"/>
          </a:xfr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23350603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5A5A5A"/>
              </a:solidFill>
            </a:endParaRPr>
          </a:p>
        </p:txBody>
      </p:sp>
      <p:sp>
        <p:nvSpPr>
          <p:cNvPr id="3" name="Footer Placeholder 2"/>
          <p:cNvSpPr>
            <a:spLocks noGrp="1"/>
          </p:cNvSpPr>
          <p:nvPr>
            <p:ph type="ftr" sz="quarter" idx="11"/>
          </p:nvPr>
        </p:nvSpPr>
        <p:spPr/>
        <p:txBody>
          <a:bodyPr/>
          <a:lstStyle/>
          <a:p>
            <a:endParaRPr lang="en-US" dirty="0">
              <a:solidFill>
                <a:srgbClr val="5A5A5A"/>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904487909"/>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73916" y="5428438"/>
            <a:ext cx="1082297" cy="1008940"/>
          </a:xfrm>
          <a:prstGeom prst="rect">
            <a:avLst/>
          </a:prstGeom>
        </p:spPr>
      </p:pic>
      <p:sp>
        <p:nvSpPr>
          <p:cNvPr id="10" name="Text Placeholder 9"/>
          <p:cNvSpPr>
            <a:spLocks noGrp="1"/>
          </p:cNvSpPr>
          <p:nvPr>
            <p:ph type="body" sz="quarter" idx="10" hasCustomPrompt="1"/>
          </p:nvPr>
        </p:nvSpPr>
        <p:spPr>
          <a:xfrm>
            <a:off x="304800" y="71969"/>
            <a:ext cx="11582400" cy="5063067"/>
          </a:xfrm>
        </p:spPr>
        <p:txBody>
          <a:bodyPr/>
          <a:lstStyle>
            <a:lvl1pPr>
              <a:defRPr sz="8800"/>
            </a:lvl1pPr>
            <a:lvl2pPr marL="230662" marR="0" indent="-230662" algn="l" defTabSz="609455" rtl="0" eaLnBrk="1" fontAlgn="auto" latinLnBrk="0" hangingPunct="1">
              <a:lnSpc>
                <a:spcPct val="100000"/>
              </a:lnSpc>
              <a:spcBef>
                <a:spcPts val="1467"/>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121362791"/>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7" name="Text Placeholder 5"/>
          <p:cNvSpPr>
            <a:spLocks noGrp="1"/>
          </p:cNvSpPr>
          <p:nvPr>
            <p:ph type="body" sz="quarter" idx="13" hasCustomPrompt="1"/>
          </p:nvPr>
        </p:nvSpPr>
        <p:spPr>
          <a:xfrm>
            <a:off x="109765" y="714955"/>
            <a:ext cx="11503115" cy="4758447"/>
          </a:xfrm>
        </p:spPr>
        <p:txBody>
          <a:bodyPr numCol="2" spcCol="822960"/>
          <a:lstStyle>
            <a:lvl1pPr marL="0" marR="0" indent="0" algn="l" defTabSz="914354" rtl="0" eaLnBrk="1" fontAlgn="t" latinLnBrk="0" hangingPunct="1">
              <a:lnSpc>
                <a:spcPts val="2500"/>
              </a:lnSpc>
              <a:spcBef>
                <a:spcPts val="0"/>
              </a:spcBef>
              <a:spcAft>
                <a:spcPts val="1200"/>
              </a:spcAft>
              <a:buClrTx/>
              <a:buSzTx/>
              <a:buFont typeface="Arial"/>
              <a:buNone/>
              <a:tabLst/>
              <a:defRPr lang="en-US" sz="2000" b="0" i="0" smtClean="0">
                <a:effectLst/>
              </a:defRPr>
            </a:lvl1pPr>
            <a:lvl2pPr marL="457178" indent="0">
              <a:buNone/>
              <a:defRPr/>
            </a:lvl2pPr>
            <a:lvl3pPr marL="914354" indent="0">
              <a:buNone/>
              <a:defRPr/>
            </a:lvl3pPr>
            <a:lvl4pPr marL="1371532" indent="0">
              <a:buNone/>
              <a:defRPr/>
            </a:lvl4pPr>
            <a:lvl5pPr marL="1828709" indent="0">
              <a:buNone/>
              <a:defRPr/>
            </a:lvl5pPr>
          </a:lstStyle>
          <a:p>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dolor sit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ullamcorper</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ipsum</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suspendisse</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ac </a:t>
            </a:r>
            <a:r>
              <a:rPr lang="en-US" b="0" i="0" dirty="0" err="1">
                <a:solidFill>
                  <a:srgbClr val="000000"/>
                </a:solidFill>
                <a:effectLst/>
                <a:latin typeface="arial" charset="0"/>
              </a:rPr>
              <a:t>velit</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id, </a:t>
            </a:r>
            <a:r>
              <a:rPr lang="en-US" b="0" i="0" dirty="0" err="1">
                <a:solidFill>
                  <a:srgbClr val="000000"/>
                </a:solidFill>
                <a:effectLst/>
                <a:latin typeface="arial" charset="0"/>
              </a:rPr>
              <a:t>facilisis</a:t>
            </a:r>
            <a:r>
              <a:rPr lang="en-US" b="0" i="0" dirty="0">
                <a:solidFill>
                  <a:srgbClr val="000000"/>
                </a:solidFill>
                <a:effectLst/>
                <a:latin typeface="arial" charset="0"/>
              </a:rPr>
              <a:t> </a:t>
            </a:r>
            <a:r>
              <a:rPr lang="en-US" b="0" i="0" dirty="0" err="1">
                <a:solidFill>
                  <a:srgbClr val="000000"/>
                </a:solidFill>
                <a:effectLst/>
                <a:latin typeface="arial" charset="0"/>
              </a:rPr>
              <a:t>cursus</a:t>
            </a:r>
            <a:r>
              <a:rPr lang="en-US" b="0" i="0" dirty="0">
                <a:solidFill>
                  <a:srgbClr val="000000"/>
                </a:solidFill>
                <a:effectLst/>
                <a:latin typeface="arial" charset="0"/>
              </a:rPr>
              <a:t> </a:t>
            </a:r>
            <a:r>
              <a:rPr lang="en-US" b="0" i="0" dirty="0" err="1">
                <a:solidFill>
                  <a:srgbClr val="000000"/>
                </a:solidFill>
                <a:effectLst/>
                <a:latin typeface="arial" charset="0"/>
              </a:rPr>
              <a:t>consectetur</a:t>
            </a:r>
            <a:r>
              <a:rPr lang="en-US" b="0" i="0" dirty="0">
                <a:solidFill>
                  <a:srgbClr val="000000"/>
                </a:solidFill>
                <a:effectLst/>
                <a:latin typeface="arial" charset="0"/>
              </a:rPr>
              <a:t> </a:t>
            </a:r>
            <a:r>
              <a:rPr lang="en-US" b="0" i="0" dirty="0" err="1">
                <a:solidFill>
                  <a:srgbClr val="000000"/>
                </a:solidFill>
                <a:effectLst/>
                <a:latin typeface="arial" charset="0"/>
              </a:rPr>
              <a:t>phasellus</a:t>
            </a:r>
            <a:r>
              <a:rPr lang="en-US" b="0" i="0" dirty="0">
                <a:solidFill>
                  <a:srgbClr val="000000"/>
                </a:solidFill>
                <a:effectLst/>
                <a:latin typeface="arial" charset="0"/>
              </a:rPr>
              <a:t> ante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Pellentesque</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felis</a:t>
            </a:r>
            <a:r>
              <a:rPr lang="en-US" b="0" i="0" dirty="0">
                <a:solidFill>
                  <a:srgbClr val="000000"/>
                </a:solidFill>
                <a:effectLst/>
                <a:latin typeface="arial" charset="0"/>
              </a:rPr>
              <a:t>. Dolor </a:t>
            </a:r>
            <a:r>
              <a:rPr lang="en-US" b="0" i="0" dirty="0" err="1">
                <a:solidFill>
                  <a:srgbClr val="000000"/>
                </a:solidFill>
                <a:effectLst/>
                <a:latin typeface="arial" charset="0"/>
              </a:rPr>
              <a:t>doloremque</a:t>
            </a:r>
            <a:r>
              <a:rPr lang="en-US" b="0" i="0" dirty="0">
                <a:solidFill>
                  <a:srgbClr val="000000"/>
                </a:solidFill>
                <a:effectLst/>
                <a:latin typeface="arial" charset="0"/>
              </a:rPr>
              <a:t> </a:t>
            </a:r>
            <a:r>
              <a:rPr lang="en-US" b="0" i="0" dirty="0" err="1">
                <a:solidFill>
                  <a:srgbClr val="000000"/>
                </a:solidFill>
                <a:effectLst/>
                <a:latin typeface="arial" charset="0"/>
              </a:rPr>
              <a:t>tempora</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a:t>
            </a:r>
            <a:r>
              <a:rPr lang="en-US" b="0" i="0" dirty="0" err="1">
                <a:solidFill>
                  <a:srgbClr val="000000"/>
                </a:solidFill>
                <a:effectLst/>
                <a:latin typeface="arial" charset="0"/>
              </a:rPr>
              <a:t>est</a:t>
            </a:r>
            <a:r>
              <a:rPr lang="en-US" b="0" i="0" dirty="0">
                <a:solidFill>
                  <a:srgbClr val="000000"/>
                </a:solidFill>
                <a:effectLst/>
                <a:latin typeface="arial" charset="0"/>
              </a:rPr>
              <a:t> </a:t>
            </a:r>
            <a:r>
              <a:rPr lang="en-US" b="0" i="0" dirty="0" err="1">
                <a:solidFill>
                  <a:srgbClr val="000000"/>
                </a:solidFill>
                <a:effectLst/>
                <a:latin typeface="arial" charset="0"/>
              </a:rPr>
              <a:t>enim</a:t>
            </a:r>
            <a:r>
              <a:rPr lang="en-US" b="0" i="0" dirty="0">
                <a:solidFill>
                  <a:srgbClr val="000000"/>
                </a:solidFill>
                <a:effectLst/>
                <a:latin typeface="arial" charset="0"/>
              </a:rPr>
              <a:t> non sit sed.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dapibus</a:t>
            </a:r>
            <a:r>
              <a:rPr lang="en-US" b="0" i="0" dirty="0">
                <a:solidFill>
                  <a:srgbClr val="000000"/>
                </a:solidFill>
                <a:effectLst/>
                <a:latin typeface="arial" charset="0"/>
              </a:rPr>
              <a:t>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p>
          <a:p>
            <a:r>
              <a:rPr lang="en-US" b="0" i="0" dirty="0">
                <a:solidFill>
                  <a:srgbClr val="000000"/>
                </a:solidFill>
                <a:effectLst/>
                <a:latin typeface="arial" charset="0"/>
              </a:rPr>
              <a:t>Ac </a:t>
            </a:r>
            <a:r>
              <a:rPr lang="en-US" b="0" i="0" dirty="0" err="1">
                <a:solidFill>
                  <a:srgbClr val="000000"/>
                </a:solidFill>
                <a:effectLst/>
                <a:latin typeface="arial" charset="0"/>
              </a:rPr>
              <a:t>neque</a:t>
            </a:r>
            <a:r>
              <a:rPr lang="en-US" b="0" i="0" dirty="0">
                <a:solidFill>
                  <a:srgbClr val="000000"/>
                </a:solidFill>
                <a:effectLst/>
                <a:latin typeface="arial" charset="0"/>
              </a:rPr>
              <a:t> quam, </a:t>
            </a:r>
            <a:r>
              <a:rPr lang="en-US" b="0" i="0" dirty="0" err="1">
                <a:solidFill>
                  <a:srgbClr val="000000"/>
                </a:solidFill>
                <a:effectLst/>
                <a:latin typeface="arial" charset="0"/>
              </a:rPr>
              <a:t>eiusmod</a:t>
            </a:r>
            <a:r>
              <a:rPr lang="en-US" b="0" i="0" dirty="0">
                <a:solidFill>
                  <a:srgbClr val="000000"/>
                </a:solidFill>
                <a:effectLst/>
                <a:latin typeface="arial" charset="0"/>
              </a:rPr>
              <a:t>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mi </a:t>
            </a:r>
            <a:r>
              <a:rPr lang="en-US" b="0" i="0" dirty="0" err="1">
                <a:solidFill>
                  <a:srgbClr val="000000"/>
                </a:solidFill>
                <a:effectLst/>
                <a:latin typeface="arial" charset="0"/>
              </a:rPr>
              <a:t>nec</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Est </a:t>
            </a:r>
            <a:r>
              <a:rPr lang="en-US" b="0" i="0" dirty="0" err="1">
                <a:solidFill>
                  <a:srgbClr val="000000"/>
                </a:solidFill>
                <a:effectLst/>
                <a:latin typeface="arial" charset="0"/>
              </a:rPr>
              <a:t>phasellus</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mi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quis</a:t>
            </a:r>
            <a:r>
              <a:rPr lang="en-US" b="0" i="0" dirty="0">
                <a:solidFill>
                  <a:srgbClr val="000000"/>
                </a:solidFill>
                <a:effectLst/>
                <a:latin typeface="arial" charset="0"/>
              </a:rPr>
              <a:t>, </a:t>
            </a:r>
            <a:r>
              <a:rPr lang="en-US" b="0" i="0" dirty="0" err="1">
                <a:solidFill>
                  <a:srgbClr val="000000"/>
                </a:solidFill>
                <a:effectLst/>
                <a:latin typeface="arial" charset="0"/>
              </a:rPr>
              <a:t>gravida</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faucibus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turpis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Tempus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sem</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penatibus</a:t>
            </a:r>
            <a:r>
              <a:rPr lang="en-US" b="0" i="0" dirty="0">
                <a:solidFill>
                  <a:srgbClr val="000000"/>
                </a:solidFill>
                <a:effectLst/>
                <a:latin typeface="arial" charset="0"/>
              </a:rPr>
              <a:t> lacus libero semper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imperdiet</a:t>
            </a:r>
            <a:r>
              <a:rPr lang="en-US" b="0" i="0" dirty="0">
                <a:solidFill>
                  <a:srgbClr val="000000"/>
                </a:solidFill>
                <a:effectLst/>
                <a:latin typeface="arial" charset="0"/>
              </a:rPr>
              <a:t> </a:t>
            </a:r>
            <a:r>
              <a:rPr lang="en-US" b="0" i="0" dirty="0" err="1">
                <a:solidFill>
                  <a:srgbClr val="000000"/>
                </a:solidFill>
                <a:effectLst/>
                <a:latin typeface="arial" charset="0"/>
              </a:rPr>
              <a:t>odio</a:t>
            </a:r>
            <a:r>
              <a:rPr lang="en-US" b="0" i="0" dirty="0">
                <a:solidFill>
                  <a:srgbClr val="000000"/>
                </a:solidFill>
                <a:effectLst/>
                <a:latin typeface="arial" charset="0"/>
              </a:rPr>
              <a:t> </a:t>
            </a:r>
            <a:r>
              <a:rPr lang="en-US" b="0" i="0" dirty="0" err="1">
                <a:solidFill>
                  <a:srgbClr val="000000"/>
                </a:solidFill>
                <a:effectLst/>
                <a:latin typeface="arial" charset="0"/>
              </a:rPr>
              <a:t>eros</a:t>
            </a:r>
            <a:r>
              <a:rPr lang="en-US" b="0" i="0" dirty="0">
                <a:solidFill>
                  <a:srgbClr val="000000"/>
                </a:solidFill>
                <a:effectLst/>
                <a:latin typeface="arial" charset="0"/>
              </a:rPr>
              <a:t> </a:t>
            </a:r>
            <a:r>
              <a:rPr lang="en-US" b="0" i="0" dirty="0" err="1">
                <a:solidFill>
                  <a:srgbClr val="000000"/>
                </a:solidFill>
                <a:effectLst/>
                <a:latin typeface="arial" charset="0"/>
              </a:rPr>
              <a:t>nobis</a:t>
            </a:r>
            <a:r>
              <a:rPr lang="en-US" b="0" i="0" dirty="0">
                <a:solidFill>
                  <a:srgbClr val="000000"/>
                </a:solidFill>
                <a:effectLst/>
                <a:latin typeface="arial" charset="0"/>
              </a:rPr>
              <a:t> </a:t>
            </a:r>
            <a:r>
              <a:rPr lang="en-US" b="0" i="0" dirty="0" err="1">
                <a:solidFill>
                  <a:srgbClr val="000000"/>
                </a:solidFill>
                <a:effectLst/>
                <a:latin typeface="arial" charset="0"/>
              </a:rPr>
              <a:t>nunc</a:t>
            </a:r>
            <a:r>
              <a:rPr lang="en-US" b="0" i="0" dirty="0">
                <a:solidFill>
                  <a:srgbClr val="000000"/>
                </a:solidFill>
                <a:effectLst/>
                <a:latin typeface="arial" charset="0"/>
              </a:rPr>
              <a:t> </a:t>
            </a:r>
            <a:r>
              <a:rPr lang="en-US" b="0" i="0" dirty="0" err="1">
                <a:solidFill>
                  <a:srgbClr val="000000"/>
                </a:solidFill>
                <a:effectLst/>
                <a:latin typeface="arial" charset="0"/>
              </a:rPr>
              <a:t>sodales</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a:t>
            </a:r>
            <a:r>
              <a:rPr lang="en-US" b="0" i="0" dirty="0" err="1">
                <a:solidFill>
                  <a:srgbClr val="000000"/>
                </a:solidFill>
                <a:effectLst/>
                <a:latin typeface="arial" charset="0"/>
              </a:rPr>
              <a:t>tristique</a:t>
            </a:r>
            <a:r>
              <a:rPr lang="en-US" b="0" i="0" dirty="0">
                <a:solidFill>
                  <a:srgbClr val="000000"/>
                </a:solidFill>
                <a:effectLst/>
                <a:latin typeface="arial" charset="0"/>
              </a:rPr>
              <a:t> vitae magna </a:t>
            </a:r>
            <a:r>
              <a:rPr lang="en-US" b="0" i="0" dirty="0" err="1">
                <a:solidFill>
                  <a:srgbClr val="000000"/>
                </a:solidFill>
                <a:effectLst/>
                <a:latin typeface="arial" charset="0"/>
              </a:rPr>
              <a:t>pede</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non. </a:t>
            </a:r>
            <a:r>
              <a:rPr lang="en-US" b="0" i="0" dirty="0" err="1">
                <a:solidFill>
                  <a:srgbClr val="000000"/>
                </a:solidFill>
                <a:effectLst/>
                <a:latin typeface="arial" charset="0"/>
              </a:rPr>
              <a:t>Lectus</a:t>
            </a:r>
            <a:r>
              <a:rPr lang="en-US" b="0" i="0" dirty="0">
                <a:solidFill>
                  <a:srgbClr val="000000"/>
                </a:solidFill>
                <a:effectLst/>
                <a:latin typeface="arial" charset="0"/>
              </a:rPr>
              <a:t> </a:t>
            </a:r>
            <a:r>
              <a:rPr lang="en-US" b="0" i="0" dirty="0" err="1">
                <a:solidFill>
                  <a:srgbClr val="000000"/>
                </a:solidFill>
                <a:effectLst/>
                <a:latin typeface="arial" charset="0"/>
              </a:rPr>
              <a:t>morbi</a:t>
            </a:r>
            <a:r>
              <a:rPr lang="en-US" b="0" i="0" dirty="0">
                <a:solidFill>
                  <a:srgbClr val="000000"/>
                </a:solidFill>
                <a:effectLst/>
                <a:latin typeface="arial" charset="0"/>
              </a:rPr>
              <a:t> </a:t>
            </a:r>
            <a:r>
              <a:rPr lang="en-US" b="0" i="0" dirty="0" err="1">
                <a:solidFill>
                  <a:srgbClr val="000000"/>
                </a:solidFill>
                <a:effectLst/>
                <a:latin typeface="arial" charset="0"/>
              </a:rPr>
              <a:t>pede</a:t>
            </a:r>
            <a:r>
              <a:rPr lang="en-US" b="0" i="0" dirty="0">
                <a:solidFill>
                  <a:srgbClr val="000000"/>
                </a:solidFill>
                <a:effectLst/>
                <a:latin typeface="arial" charset="0"/>
              </a:rPr>
              <a:t> ac </a:t>
            </a:r>
            <a:r>
              <a:rPr lang="en-US" b="0" i="0" dirty="0" err="1">
                <a:solidFill>
                  <a:srgbClr val="000000"/>
                </a:solidFill>
                <a:effectLst/>
                <a:latin typeface="arial" charset="0"/>
              </a:rPr>
              <a:t>vestibulum</a:t>
            </a:r>
            <a:r>
              <a:rPr lang="en-US" b="0" i="0" dirty="0">
                <a:solidFill>
                  <a:srgbClr val="000000"/>
                </a:solidFill>
                <a:effectLst/>
                <a:latin typeface="arial" charset="0"/>
              </a:rPr>
              <a:t> </a:t>
            </a:r>
            <a:r>
              <a:rPr lang="en-US" b="0" i="0" dirty="0" err="1">
                <a:solidFill>
                  <a:srgbClr val="000000"/>
                </a:solidFill>
                <a:effectLst/>
                <a:latin typeface="arial" charset="0"/>
              </a:rPr>
              <a:t>ut</a:t>
            </a:r>
            <a:r>
              <a:rPr lang="en-US" b="0" i="0" dirty="0">
                <a:solidFill>
                  <a:srgbClr val="000000"/>
                </a:solidFill>
                <a:effectLst/>
                <a:latin typeface="arial" charset="0"/>
              </a:rPr>
              <a:t> dui. Et tempus </a:t>
            </a:r>
            <a:r>
              <a:rPr lang="en-US" b="0" i="0" dirty="0" err="1">
                <a:solidFill>
                  <a:srgbClr val="000000"/>
                </a:solidFill>
                <a:effectLst/>
                <a:latin typeface="arial" charset="0"/>
              </a:rPr>
              <a:t>ullamcorper</a:t>
            </a:r>
            <a:r>
              <a:rPr lang="en-US" b="0" i="0" dirty="0">
                <a:solidFill>
                  <a:srgbClr val="000000"/>
                </a:solidFill>
                <a:effectLst/>
                <a:latin typeface="arial" charset="0"/>
              </a:rPr>
              <a:t> mi </a:t>
            </a:r>
            <a:r>
              <a:rPr lang="en-US" b="0" i="0" dirty="0" err="1">
                <a:solidFill>
                  <a:srgbClr val="000000"/>
                </a:solidFill>
                <a:effectLst/>
                <a:latin typeface="arial" charset="0"/>
              </a:rPr>
              <a:t>fringilla</a:t>
            </a:r>
            <a:r>
              <a:rPr lang="en-US" b="0" i="0" dirty="0">
                <a:solidFill>
                  <a:srgbClr val="000000"/>
                </a:solidFill>
                <a:effectLst/>
                <a:latin typeface="arial" charset="0"/>
              </a:rPr>
              <a:t> </a:t>
            </a:r>
            <a:r>
              <a:rPr lang="en-US" b="0" i="0" dirty="0" err="1">
                <a:solidFill>
                  <a:srgbClr val="000000"/>
                </a:solidFill>
                <a:effectLst/>
                <a:latin typeface="arial" charset="0"/>
              </a:rPr>
              <a:t>donec</a:t>
            </a:r>
            <a:r>
              <a:rPr lang="en-US" b="0" i="0" dirty="0">
                <a:solidFill>
                  <a:srgbClr val="000000"/>
                </a:solidFill>
                <a:effectLst/>
                <a:latin typeface="arial" charset="0"/>
              </a:rPr>
              <a:t> </a:t>
            </a:r>
            <a:r>
              <a:rPr lang="en-US" b="0" i="0" dirty="0" err="1">
                <a:solidFill>
                  <a:srgbClr val="000000"/>
                </a:solidFill>
                <a:effectLst/>
                <a:latin typeface="arial" charset="0"/>
              </a:rPr>
              <a:t>diam</a:t>
            </a:r>
            <a:r>
              <a:rPr lang="en-US" b="0" i="0" dirty="0">
                <a:solidFill>
                  <a:srgbClr val="000000"/>
                </a:solidFill>
                <a:effectLst/>
                <a:latin typeface="arial" charset="0"/>
              </a:rPr>
              <a:t>, </a:t>
            </a:r>
            <a:r>
              <a:rPr lang="en-US" b="0" i="0" dirty="0" err="1">
                <a:solidFill>
                  <a:srgbClr val="000000"/>
                </a:solidFill>
                <a:effectLst/>
                <a:latin typeface="arial" charset="0"/>
              </a:rPr>
              <a:t>posuere</a:t>
            </a:r>
            <a:r>
              <a:rPr lang="en-US" b="0" i="0" dirty="0">
                <a:solidFill>
                  <a:srgbClr val="000000"/>
                </a:solidFill>
                <a:effectLst/>
                <a:latin typeface="arial" charset="0"/>
              </a:rPr>
              <a:t> </a:t>
            </a:r>
            <a:r>
              <a:rPr lang="en-US" b="0" i="0" dirty="0" err="1">
                <a:solidFill>
                  <a:srgbClr val="000000"/>
                </a:solidFill>
                <a:effectLst/>
                <a:latin typeface="arial" charset="0"/>
              </a:rPr>
              <a:t>arcu</a:t>
            </a:r>
            <a:r>
              <a:rPr lang="en-US" b="0" i="0" dirty="0">
                <a:solidFill>
                  <a:srgbClr val="000000"/>
                </a:solidFill>
                <a:effectLst/>
                <a:latin typeface="arial" charset="0"/>
              </a:rPr>
              <a:t> </a:t>
            </a:r>
            <a:r>
              <a:rPr lang="en-US" b="0" i="0" dirty="0" err="1">
                <a:solidFill>
                  <a:srgbClr val="000000"/>
                </a:solidFill>
                <a:effectLst/>
                <a:latin typeface="arial" charset="0"/>
              </a:rPr>
              <a:t>aenean</a:t>
            </a:r>
            <a:r>
              <a:rPr lang="en-US" b="0" i="0" dirty="0">
                <a:solidFill>
                  <a:srgbClr val="000000"/>
                </a:solidFill>
                <a:effectLst/>
                <a:latin typeface="arial" charset="0"/>
              </a:rPr>
              <a:t> in </a:t>
            </a:r>
            <a:r>
              <a:rPr lang="en-US" b="0" i="0" dirty="0" err="1">
                <a:solidFill>
                  <a:srgbClr val="000000"/>
                </a:solidFill>
                <a:effectLst/>
                <a:latin typeface="arial" charset="0"/>
              </a:rPr>
              <a:t>elit</a:t>
            </a:r>
            <a:r>
              <a:rPr lang="en-US" b="0" i="0" dirty="0">
                <a:solidFill>
                  <a:srgbClr val="000000"/>
                </a:solidFill>
                <a:effectLst/>
                <a:latin typeface="arial" charset="0"/>
              </a:rPr>
              <a:t>, </a:t>
            </a:r>
            <a:r>
              <a:rPr lang="en-US" b="0" i="0" dirty="0" err="1">
                <a:solidFill>
                  <a:srgbClr val="000000"/>
                </a:solidFill>
                <a:effectLst/>
                <a:latin typeface="arial" charset="0"/>
              </a:rPr>
              <a:t>augue</a:t>
            </a:r>
            <a:r>
              <a:rPr lang="en-US" b="0" i="0" dirty="0">
                <a:solidFill>
                  <a:srgbClr val="000000"/>
                </a:solidFill>
                <a:effectLst/>
                <a:latin typeface="arial" charset="0"/>
              </a:rPr>
              <a:t> </a:t>
            </a:r>
            <a:r>
              <a:rPr lang="en-US" b="0" i="0" dirty="0" err="1">
                <a:solidFill>
                  <a:srgbClr val="000000"/>
                </a:solidFill>
                <a:effectLst/>
                <a:latin typeface="arial" charset="0"/>
              </a:rPr>
              <a:t>duis</a:t>
            </a:r>
            <a:r>
              <a:rPr lang="en-US" b="0" i="0" dirty="0">
                <a:solidFill>
                  <a:srgbClr val="000000"/>
                </a:solidFill>
                <a:effectLst/>
                <a:latin typeface="arial" charset="0"/>
              </a:rPr>
              <a:t> </a:t>
            </a:r>
            <a:r>
              <a:rPr lang="en-US" b="0" i="0" dirty="0" err="1">
                <a:solidFill>
                  <a:srgbClr val="000000"/>
                </a:solidFill>
                <a:effectLst/>
                <a:latin typeface="arial" charset="0"/>
              </a:rPr>
              <a:t>tincidunt</a:t>
            </a:r>
            <a:r>
              <a:rPr lang="en-US" b="0" i="0" dirty="0">
                <a:solidFill>
                  <a:srgbClr val="000000"/>
                </a:solidFill>
                <a:effectLst/>
                <a:latin typeface="arial" charset="0"/>
              </a:rPr>
              <a:t> vitae non. </a:t>
            </a:r>
          </a:p>
          <a:p>
            <a:r>
              <a:rPr lang="en-US" b="0" i="0" dirty="0" err="1">
                <a:solidFill>
                  <a:srgbClr val="000000"/>
                </a:solidFill>
                <a:effectLst/>
                <a:latin typeface="arial" charset="0"/>
              </a:rPr>
              <a:t>Arcu</a:t>
            </a:r>
            <a:r>
              <a:rPr lang="en-US" b="0" i="0" dirty="0">
                <a:solidFill>
                  <a:srgbClr val="000000"/>
                </a:solidFill>
                <a:effectLst/>
                <a:latin typeface="arial" charset="0"/>
              </a:rPr>
              <a:t> integer tempus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proin</a:t>
            </a:r>
            <a:r>
              <a:rPr lang="en-US" b="0" i="0" dirty="0">
                <a:solidFill>
                  <a:srgbClr val="000000"/>
                </a:solidFill>
                <a:effectLst/>
                <a:latin typeface="arial" charset="0"/>
              </a:rPr>
              <a:t>, </a:t>
            </a:r>
            <a:r>
              <a:rPr lang="en-US" b="0" i="0" dirty="0" err="1">
                <a:solidFill>
                  <a:srgbClr val="000000"/>
                </a:solidFill>
                <a:effectLst/>
                <a:latin typeface="arial" charset="0"/>
              </a:rPr>
              <a:t>neque</a:t>
            </a:r>
            <a:r>
              <a:rPr lang="en-US" b="0" i="0" dirty="0">
                <a:solidFill>
                  <a:srgbClr val="000000"/>
                </a:solidFill>
                <a:effectLst/>
                <a:latin typeface="arial" charset="0"/>
              </a:rPr>
              <a:t> </a:t>
            </a:r>
            <a:r>
              <a:rPr lang="en-US" b="0" i="0" dirty="0" err="1">
                <a:solidFill>
                  <a:srgbClr val="000000"/>
                </a:solidFill>
                <a:effectLst/>
                <a:latin typeface="arial" charset="0"/>
              </a:rPr>
              <a:t>sapien</a:t>
            </a:r>
            <a:r>
              <a:rPr lang="en-US" b="0" i="0" dirty="0">
                <a:solidFill>
                  <a:srgbClr val="000000"/>
                </a:solidFill>
                <a:effectLst/>
                <a:latin typeface="arial" charset="0"/>
              </a:rPr>
              <a:t> </a:t>
            </a:r>
            <a:r>
              <a:rPr lang="en-US" b="0" i="0" dirty="0" err="1">
                <a:solidFill>
                  <a:srgbClr val="000000"/>
                </a:solidFill>
                <a:effectLst/>
                <a:latin typeface="arial" charset="0"/>
              </a:rPr>
              <a:t>netus</a:t>
            </a:r>
            <a:r>
              <a:rPr lang="en-US" b="0" i="0" dirty="0">
                <a:solidFill>
                  <a:srgbClr val="000000"/>
                </a:solidFill>
                <a:effectLst/>
                <a:latin typeface="arial" charset="0"/>
              </a:rPr>
              <a:t> </a:t>
            </a:r>
            <a:r>
              <a:rPr lang="en-US" b="0" i="0" dirty="0" err="1">
                <a:solidFill>
                  <a:srgbClr val="000000"/>
                </a:solidFill>
                <a:effectLst/>
                <a:latin typeface="arial" charset="0"/>
              </a:rPr>
              <a:t>amet</a:t>
            </a:r>
            <a:r>
              <a:rPr lang="en-US" b="0" i="0" dirty="0">
                <a:solidFill>
                  <a:srgbClr val="000000"/>
                </a:solidFill>
                <a:effectLst/>
                <a:latin typeface="arial" charset="0"/>
              </a:rPr>
              <a:t> </a:t>
            </a:r>
            <a:r>
              <a:rPr lang="en-US" b="0" i="0" dirty="0" err="1">
                <a:solidFill>
                  <a:srgbClr val="000000"/>
                </a:solidFill>
                <a:effectLst/>
                <a:latin typeface="arial" charset="0"/>
              </a:rPr>
              <a:t>pretium</a:t>
            </a:r>
            <a:r>
              <a:rPr lang="en-US" b="0" i="0" dirty="0">
                <a:solidFill>
                  <a:srgbClr val="000000"/>
                </a:solidFill>
                <a:effectLst/>
                <a:latin typeface="arial" charset="0"/>
              </a:rPr>
              <a:t>, </a:t>
            </a:r>
            <a:r>
              <a:rPr lang="en-US" b="0" i="0" dirty="0" err="1">
                <a:solidFill>
                  <a:srgbClr val="000000"/>
                </a:solidFill>
                <a:effectLst/>
                <a:latin typeface="arial" charset="0"/>
              </a:rPr>
              <a:t>nullam</a:t>
            </a:r>
            <a:r>
              <a:rPr lang="en-US" b="0" i="0" dirty="0">
                <a:solidFill>
                  <a:srgbClr val="000000"/>
                </a:solidFill>
                <a:effectLst/>
                <a:latin typeface="arial" charset="0"/>
              </a:rPr>
              <a:t> </a:t>
            </a:r>
            <a:r>
              <a:rPr lang="en-US" b="0" i="0" dirty="0" err="1">
                <a:solidFill>
                  <a:srgbClr val="000000"/>
                </a:solidFill>
                <a:effectLst/>
                <a:latin typeface="arial" charset="0"/>
              </a:rPr>
              <a:t>purus</a:t>
            </a:r>
            <a:r>
              <a:rPr lang="en-US" b="0" i="0" dirty="0">
                <a:solidFill>
                  <a:srgbClr val="000000"/>
                </a:solidFill>
                <a:effectLst/>
                <a:latin typeface="arial" charset="0"/>
              </a:rPr>
              <a:t> </a:t>
            </a:r>
            <a:r>
              <a:rPr lang="en-US" b="0" i="0" dirty="0" err="1">
                <a:solidFill>
                  <a:srgbClr val="000000"/>
                </a:solidFill>
                <a:effectLst/>
                <a:latin typeface="arial" charset="0"/>
              </a:rPr>
              <a:t>varius</a:t>
            </a:r>
            <a:r>
              <a:rPr lang="en-US" b="0" i="0" dirty="0">
                <a:solidFill>
                  <a:srgbClr val="000000"/>
                </a:solidFill>
                <a:effectLst/>
                <a:latin typeface="arial" charset="0"/>
              </a:rPr>
              <a:t> tempus vitae. </a:t>
            </a:r>
            <a:r>
              <a:rPr lang="en-US" b="0" i="0" dirty="0" err="1">
                <a:solidFill>
                  <a:srgbClr val="000000"/>
                </a:solidFill>
                <a:effectLst/>
                <a:latin typeface="arial" charset="0"/>
              </a:rPr>
              <a:t>Adipiscing</a:t>
            </a:r>
            <a:r>
              <a:rPr lang="en-US" b="0" i="0" dirty="0">
                <a:solidFill>
                  <a:srgbClr val="000000"/>
                </a:solidFill>
                <a:effectLst/>
                <a:latin typeface="arial" charset="0"/>
              </a:rPr>
              <a:t> et vitae </a:t>
            </a:r>
            <a:r>
              <a:rPr lang="en-US" b="0" i="0" dirty="0" err="1">
                <a:solidFill>
                  <a:srgbClr val="000000"/>
                </a:solidFill>
                <a:effectLst/>
                <a:latin typeface="arial" charset="0"/>
              </a:rPr>
              <a:t>wisi</a:t>
            </a:r>
            <a:r>
              <a:rPr lang="en-US" b="0" i="0" dirty="0">
                <a:solidFill>
                  <a:srgbClr val="000000"/>
                </a:solidFill>
                <a:effectLst/>
                <a:latin typeface="arial" charset="0"/>
              </a:rPr>
              <a:t> quam </a:t>
            </a:r>
            <a:r>
              <a:rPr lang="en-US" b="0" i="0" dirty="0" err="1">
                <a:solidFill>
                  <a:srgbClr val="000000"/>
                </a:solidFill>
                <a:effectLst/>
                <a:latin typeface="arial" charset="0"/>
              </a:rPr>
              <a:t>eros</a:t>
            </a:r>
            <a:r>
              <a:rPr lang="en-US" b="0" i="0" dirty="0">
                <a:solidFill>
                  <a:srgbClr val="000000"/>
                </a:solidFill>
                <a:effectLst/>
                <a:latin typeface="arial" charset="0"/>
              </a:rPr>
              <a:t>, lacus </a:t>
            </a:r>
            <a:r>
              <a:rPr lang="en-US" b="0" i="0" dirty="0" err="1">
                <a:solidFill>
                  <a:srgbClr val="000000"/>
                </a:solidFill>
                <a:effectLst/>
                <a:latin typeface="arial" charset="0"/>
              </a:rPr>
              <a:t>tempor</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laoreet</a:t>
            </a:r>
            <a:r>
              <a:rPr lang="en-US" b="0" i="0" dirty="0">
                <a:solidFill>
                  <a:srgbClr val="000000"/>
                </a:solidFill>
                <a:effectLst/>
                <a:latin typeface="arial" charset="0"/>
              </a:rPr>
              <a:t> id. Et </a:t>
            </a:r>
            <a:r>
              <a:rPr lang="en-US" b="0" i="0" dirty="0" err="1">
                <a:solidFill>
                  <a:srgbClr val="000000"/>
                </a:solidFill>
                <a:effectLst/>
                <a:latin typeface="arial" charset="0"/>
              </a:rPr>
              <a:t>nulla</a:t>
            </a:r>
            <a:r>
              <a:rPr lang="en-US" b="0" i="0" dirty="0">
                <a:solidFill>
                  <a:srgbClr val="000000"/>
                </a:solidFill>
                <a:effectLst/>
                <a:latin typeface="arial" charset="0"/>
              </a:rPr>
              <a:t> </a:t>
            </a:r>
            <a:r>
              <a:rPr lang="en-US" b="0" i="0" dirty="0" err="1">
                <a:solidFill>
                  <a:srgbClr val="000000"/>
                </a:solidFill>
                <a:effectLst/>
                <a:latin typeface="arial" charset="0"/>
              </a:rPr>
              <a:t>vivamus</a:t>
            </a:r>
            <a:r>
              <a:rPr lang="en-US" b="0" i="0" dirty="0">
                <a:solidFill>
                  <a:srgbClr val="000000"/>
                </a:solidFill>
                <a:effectLst/>
                <a:latin typeface="arial" charset="0"/>
              </a:rPr>
              <a:t> </a:t>
            </a:r>
            <a:r>
              <a:rPr lang="en-US" b="0" i="0" dirty="0" err="1">
                <a:solidFill>
                  <a:srgbClr val="000000"/>
                </a:solidFill>
                <a:effectLst/>
                <a:latin typeface="arial" charset="0"/>
              </a:rPr>
              <a:t>lorem</a:t>
            </a:r>
            <a:r>
              <a:rPr lang="en-US" b="0" i="0" dirty="0">
                <a:solidFill>
                  <a:srgbClr val="000000"/>
                </a:solidFill>
                <a:effectLst/>
                <a:latin typeface="arial" charset="0"/>
              </a:rPr>
              <a:t> </a:t>
            </a:r>
            <a:r>
              <a:rPr lang="en-US" b="0" i="0" dirty="0" err="1">
                <a:solidFill>
                  <a:srgbClr val="000000"/>
                </a:solidFill>
                <a:effectLst/>
                <a:latin typeface="arial" charset="0"/>
              </a:rPr>
              <a:t>platea</a:t>
            </a:r>
            <a:r>
              <a:rPr lang="en-US" b="0" i="0" dirty="0">
                <a:solidFill>
                  <a:srgbClr val="000000"/>
                </a:solidFill>
                <a:effectLst/>
                <a:latin typeface="arial" charset="0"/>
              </a:rPr>
              <a:t> </a:t>
            </a:r>
            <a:r>
              <a:rPr lang="en-US" b="0" i="0" dirty="0" err="1">
                <a:solidFill>
                  <a:srgbClr val="000000"/>
                </a:solidFill>
                <a:effectLst/>
                <a:latin typeface="arial" charset="0"/>
              </a:rPr>
              <a:t>mattis</a:t>
            </a:r>
            <a:r>
              <a:rPr lang="en-US" b="0" i="0" dirty="0">
                <a:solidFill>
                  <a:srgbClr val="000000"/>
                </a:solidFill>
                <a:effectLst/>
                <a:latin typeface="arial" charset="0"/>
              </a:rPr>
              <a:t>, </a:t>
            </a:r>
            <a:r>
              <a:rPr lang="en-US" b="0" i="0" dirty="0" err="1">
                <a:solidFill>
                  <a:srgbClr val="000000"/>
                </a:solidFill>
                <a:effectLst/>
                <a:latin typeface="arial" charset="0"/>
              </a:rPr>
              <a:t>elit</a:t>
            </a:r>
            <a:r>
              <a:rPr lang="en-US" b="0" i="0" dirty="0">
                <a:solidFill>
                  <a:srgbClr val="000000"/>
                </a:solidFill>
                <a:effectLst/>
                <a:latin typeface="arial" charset="0"/>
              </a:rPr>
              <a:t> dui </a:t>
            </a:r>
            <a:r>
              <a:rPr lang="en-US" b="0" i="0" dirty="0" err="1">
                <a:solidFill>
                  <a:srgbClr val="000000"/>
                </a:solidFill>
                <a:effectLst/>
                <a:latin typeface="arial" charset="0"/>
              </a:rPr>
              <a:t>commodo</a:t>
            </a:r>
            <a:r>
              <a:rPr lang="en-US" b="0" i="0" dirty="0">
                <a:solidFill>
                  <a:srgbClr val="000000"/>
                </a:solidFill>
                <a:effectLst/>
                <a:latin typeface="arial" charset="0"/>
              </a:rPr>
              <a:t> </a:t>
            </a:r>
            <a:r>
              <a:rPr lang="en-US" b="0" i="0" dirty="0" err="1">
                <a:solidFill>
                  <a:srgbClr val="000000"/>
                </a:solidFill>
                <a:effectLst/>
                <a:latin typeface="arial" charset="0"/>
              </a:rPr>
              <a:t>luctus</a:t>
            </a:r>
            <a:r>
              <a:rPr lang="en-US" b="0" i="0" dirty="0">
                <a:solidFill>
                  <a:srgbClr val="000000"/>
                </a:solidFill>
                <a:effectLst/>
                <a:latin typeface="arial" charset="0"/>
              </a:rPr>
              <a:t> </a:t>
            </a:r>
            <a:r>
              <a:rPr lang="en-US" b="0" i="0" dirty="0" err="1">
                <a:solidFill>
                  <a:srgbClr val="000000"/>
                </a:solidFill>
                <a:effectLst/>
                <a:latin typeface="arial" charset="0"/>
              </a:rPr>
              <a:t>ultricies</a:t>
            </a:r>
            <a:r>
              <a:rPr lang="en-US" b="0" i="0" dirty="0">
                <a:solidFill>
                  <a:srgbClr val="000000"/>
                </a:solidFill>
                <a:effectLst/>
                <a:latin typeface="arial" charset="0"/>
              </a:rPr>
              <a:t> </a:t>
            </a:r>
            <a:r>
              <a:rPr lang="en-US" b="0" i="0" dirty="0" err="1">
                <a:solidFill>
                  <a:srgbClr val="000000"/>
                </a:solidFill>
                <a:effectLst/>
                <a:latin typeface="arial" charset="0"/>
              </a:rPr>
              <a:t>convallis</a:t>
            </a:r>
            <a:r>
              <a:rPr lang="en-US" b="0" i="0" dirty="0">
                <a:solidFill>
                  <a:srgbClr val="000000"/>
                </a:solidFill>
                <a:effectLst/>
                <a:latin typeface="arial" charset="0"/>
              </a:rPr>
              <a:t>, vitae </a:t>
            </a:r>
            <a:r>
              <a:rPr lang="en-US" b="0" i="0" dirty="0" err="1">
                <a:solidFill>
                  <a:srgbClr val="000000"/>
                </a:solidFill>
                <a:effectLst/>
                <a:latin typeface="arial" charset="0"/>
              </a:rPr>
              <a:t>vel</a:t>
            </a:r>
            <a:r>
              <a:rPr lang="en-US" b="0" i="0" dirty="0">
                <a:solidFill>
                  <a:srgbClr val="000000"/>
                </a:solidFill>
                <a:effectLst/>
                <a:latin typeface="arial" charset="0"/>
              </a:rPr>
              <a:t> </a:t>
            </a:r>
            <a:r>
              <a:rPr lang="en-US" b="0" i="0" dirty="0" err="1">
                <a:solidFill>
                  <a:srgbClr val="000000"/>
                </a:solidFill>
                <a:effectLst/>
                <a:latin typeface="arial" charset="0"/>
              </a:rPr>
              <a:t>lobortis</a:t>
            </a:r>
            <a:r>
              <a:rPr lang="en-US" b="0" i="0" dirty="0">
                <a:solidFill>
                  <a:srgbClr val="000000"/>
                </a:solidFill>
                <a:effectLst/>
                <a:latin typeface="arial" charset="0"/>
              </a:rPr>
              <a:t> </a:t>
            </a:r>
            <a:r>
              <a:rPr lang="en-US" b="0" i="0" dirty="0" err="1">
                <a:solidFill>
                  <a:srgbClr val="000000"/>
                </a:solidFill>
                <a:effectLst/>
                <a:latin typeface="arial" charset="0"/>
              </a:rPr>
              <a:t>nulla</a:t>
            </a:r>
            <a:r>
              <a:rPr lang="en-US" b="0" i="0" dirty="0">
                <a:solidFill>
                  <a:srgbClr val="000000"/>
                </a:solidFill>
                <a:effectLst/>
                <a:latin typeface="arial" charset="0"/>
              </a:rPr>
              <a:t>.</a:t>
            </a:r>
          </a:p>
          <a:p>
            <a:br>
              <a:rPr lang="en-US" dirty="0"/>
            </a:br>
            <a:endParaRPr lang="en-US" sz="1200" dirty="0">
              <a:effectLst/>
              <a:latin typeface="Cambria"/>
              <a:ea typeface="ＭＳ 明朝"/>
              <a:cs typeface="Times New Roman"/>
            </a:endParaRPr>
          </a:p>
        </p:txBody>
      </p:sp>
      <p:sp>
        <p:nvSpPr>
          <p:cNvPr id="11" name="Text Placeholder 15"/>
          <p:cNvSpPr>
            <a:spLocks noGrp="1"/>
          </p:cNvSpPr>
          <p:nvPr>
            <p:ph type="body" sz="quarter" idx="11" hasCustomPrompt="1"/>
          </p:nvPr>
        </p:nvSpPr>
        <p:spPr>
          <a:xfrm>
            <a:off x="109767" y="81973"/>
            <a:ext cx="5027020" cy="521223"/>
          </a:xfrm>
        </p:spPr>
        <p:txBody>
          <a:bodyPr>
            <a:noAutofit/>
          </a:bodyPr>
          <a:lstStyle>
            <a:lvl1pPr marL="0" indent="0" fontAlgn="t">
              <a:buFontTx/>
              <a:buNone/>
              <a:defRPr sz="2800" baseline="0">
                <a:solidFill>
                  <a:schemeClr val="accent5">
                    <a:lumMod val="75000"/>
                  </a:schemeClr>
                </a:solidFill>
                <a:latin typeface="Arial" charset="0"/>
              </a:defRPr>
            </a:lvl1pPr>
          </a:lstStyle>
          <a:p>
            <a:r>
              <a:rPr lang="en-US" dirty="0"/>
              <a:t>One line header goes here</a:t>
            </a:r>
          </a:p>
        </p:txBody>
      </p:sp>
      <p:sp>
        <p:nvSpPr>
          <p:cNvPr id="12" name="Slide Number Placeholder 3"/>
          <p:cNvSpPr txBox="1">
            <a:spLocks/>
          </p:cNvSpPr>
          <p:nvPr userDrawn="1"/>
        </p:nvSpPr>
        <p:spPr>
          <a:xfrm>
            <a:off x="5958070" y="6410471"/>
            <a:ext cx="580665" cy="249812"/>
          </a:xfrm>
          <a:prstGeom prst="rect">
            <a:avLst/>
          </a:prstGeom>
        </p:spPr>
        <p:txBody>
          <a:bodyPr vert="horz" lIns="0" tIns="45720" rIns="91440" bIns="4572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1200" smtClean="0">
                <a:solidFill>
                  <a:schemeClr val="bg1"/>
                </a:solidFill>
              </a:rPr>
              <a:pPr/>
              <a:t>‹#›</a:t>
            </a:fld>
            <a:endParaRPr lang="en-US" sz="1200" dirty="0">
              <a:solidFill>
                <a:schemeClr val="bg1"/>
              </a:solidFill>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16497" y="6414309"/>
            <a:ext cx="589787" cy="226707"/>
          </a:xfrm>
          <a:prstGeom prst="rect">
            <a:avLst/>
          </a:prstGeom>
        </p:spPr>
      </p:pic>
    </p:spTree>
    <p:extLst>
      <p:ext uri="{BB962C8B-B14F-4D97-AF65-F5344CB8AC3E}">
        <p14:creationId xmlns:p14="http://schemas.microsoft.com/office/powerpoint/2010/main" val="404411458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09269060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A95CAD3D-C645-6F43-BCFF-8A10112F4DD6}"/>
              </a:ext>
            </a:extLst>
          </p:cNvPr>
          <p:cNvSpPr>
            <a:spLocks noGrp="1"/>
          </p:cNvSpPr>
          <p:nvPr>
            <p:ph type="sldNum" sz="quarter" idx="10"/>
          </p:nvPr>
        </p:nvSpPr>
        <p:spPr/>
        <p:txBody>
          <a:bodyPr/>
          <a:lstStyle>
            <a:lvl1pPr>
              <a:defRPr/>
            </a:lvl1pPr>
          </a:lstStyle>
          <a:p>
            <a:pPr>
              <a:defRPr/>
            </a:pPr>
            <a:fld id="{162D1CE8-561A-DC46-BBA4-C4C261E9D679}" type="slidenum">
              <a:rPr lang="en-US"/>
              <a:pPr>
                <a:defRPr/>
              </a:pPr>
              <a:t>‹#›</a:t>
            </a:fld>
            <a:endParaRPr lang="en-US"/>
          </a:p>
        </p:txBody>
      </p:sp>
      <p:sp>
        <p:nvSpPr>
          <p:cNvPr id="3" name="Footer Placeholder 8">
            <a:extLst>
              <a:ext uri="{FF2B5EF4-FFF2-40B4-BE49-F238E27FC236}">
                <a16:creationId xmlns:a16="http://schemas.microsoft.com/office/drawing/2014/main" id="{D91EE456-2EC9-964F-B121-978ABA93F1C9}"/>
              </a:ext>
            </a:extLst>
          </p:cNvPr>
          <p:cNvSpPr>
            <a:spLocks noGrp="1"/>
          </p:cNvSpPr>
          <p:nvPr>
            <p:ph type="ftr" sz="quarter" idx="11"/>
          </p:nvPr>
        </p:nvSpPr>
        <p:spPr/>
        <p:txBody>
          <a:bodyPr/>
          <a:lstStyle>
            <a:lvl1pPr>
              <a:defRPr/>
            </a:lvl1pPr>
          </a:lstStyle>
          <a:p>
            <a:pPr>
              <a:defRPr/>
            </a:pPr>
            <a:endParaRPr lang="en-US" b="0" dirty="0"/>
          </a:p>
        </p:txBody>
      </p:sp>
    </p:spTree>
    <p:extLst>
      <p:ext uri="{BB962C8B-B14F-4D97-AF65-F5344CB8AC3E}">
        <p14:creationId xmlns:p14="http://schemas.microsoft.com/office/powerpoint/2010/main" val="548703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494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338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46405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a:solidFill>
                <a:srgbClr val="000000"/>
              </a:solidFill>
            </a:endParaRP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97626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8173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2172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91586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64799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4278544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268226"/>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2893977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027325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5086856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95334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703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1652724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13053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12627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42649334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348821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41189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1"/>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25773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0712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a:t>Click icon to add picture</a:t>
            </a:r>
          </a:p>
        </p:txBody>
      </p:sp>
    </p:spTree>
    <p:extLst>
      <p:ext uri="{BB962C8B-B14F-4D97-AF65-F5344CB8AC3E}">
        <p14:creationId xmlns:p14="http://schemas.microsoft.com/office/powerpoint/2010/main" val="2987498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7445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057572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8"/>
            <a:ext cx="8534400" cy="6129867"/>
          </a:xfrm>
        </p:spPr>
        <p:txBody>
          <a:bodyPr/>
          <a:lstStyle>
            <a:lvl1pPr>
              <a:defRPr/>
            </a:lvl1pPr>
          </a:lstStyle>
          <a:p>
            <a:r>
              <a:rPr lang="en-US"/>
              <a:t>Click icon to add table</a:t>
            </a:r>
          </a:p>
        </p:txBody>
      </p:sp>
    </p:spTree>
    <p:extLst>
      <p:ext uri="{BB962C8B-B14F-4D97-AF65-F5344CB8AC3E}">
        <p14:creationId xmlns:p14="http://schemas.microsoft.com/office/powerpoint/2010/main" val="21002304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Tree>
    <p:extLst>
      <p:ext uri="{BB962C8B-B14F-4D97-AF65-F5344CB8AC3E}">
        <p14:creationId xmlns:p14="http://schemas.microsoft.com/office/powerpoint/2010/main" val="6901365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0690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Edit Master text styles</a:t>
            </a:r>
          </a:p>
        </p:txBody>
      </p:sp>
    </p:spTree>
    <p:extLst>
      <p:ext uri="{BB962C8B-B14F-4D97-AF65-F5344CB8AC3E}">
        <p14:creationId xmlns:p14="http://schemas.microsoft.com/office/powerpoint/2010/main" val="9085199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5449189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8"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89282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822918">
              <a:lnSpc>
                <a:spcPct val="90000"/>
              </a:lnSpc>
              <a:spcBef>
                <a:spcPts val="720"/>
              </a:spcBef>
              <a:buClr>
                <a:srgbClr val="1D3649"/>
              </a:buClr>
            </a:pPr>
            <a:endParaRPr lang="en-US">
              <a:solidFill>
                <a:srgbClr val="FFFFFF"/>
              </a:solidFill>
            </a:endParaRPr>
          </a:p>
        </p:txBody>
      </p:sp>
    </p:spTree>
    <p:extLst>
      <p:ext uri="{BB962C8B-B14F-4D97-AF65-F5344CB8AC3E}">
        <p14:creationId xmlns:p14="http://schemas.microsoft.com/office/powerpoint/2010/main" val="20430049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7" name="Title 1"/>
          <p:cNvSpPr>
            <a:spLocks noGrp="1"/>
          </p:cNvSpPr>
          <p:nvPr>
            <p:ph type="title" hasCustomPrompt="1"/>
          </p:nvPr>
        </p:nvSpPr>
        <p:spPr>
          <a:xfrm>
            <a:off x="304800" y="261395"/>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440304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4FF0-7E55-1542-80B5-EC6E33EB98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998560-6642-894F-BCCF-45E4FC6D470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0ADAEB-190D-044F-843D-746D26A2328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F88CD9-0A05-4946-8EC7-3AE77080A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33ED8-CA15-7145-B5A5-DE0664D2030A}"/>
              </a:ext>
            </a:extLst>
          </p:cNvPr>
          <p:cNvSpPr>
            <a:spLocks noGrp="1"/>
          </p:cNvSpPr>
          <p:nvPr>
            <p:ph type="sldNum" sz="quarter" idx="12"/>
          </p:nvPr>
        </p:nvSpPr>
        <p:spPr/>
        <p:txBody>
          <a:bodyPr/>
          <a:lstStyle/>
          <a:p>
            <a:fld id="{32CE886D-60E4-0C4D-B9B3-45DB305E63F3}" type="slidenum">
              <a:rPr lang="en-US" smtClean="0"/>
              <a:t>‹#›</a:t>
            </a:fld>
            <a:endParaRPr lang="en-US"/>
          </a:p>
        </p:txBody>
      </p:sp>
    </p:spTree>
    <p:extLst>
      <p:ext uri="{BB962C8B-B14F-4D97-AF65-F5344CB8AC3E}">
        <p14:creationId xmlns:p14="http://schemas.microsoft.com/office/powerpoint/2010/main" val="41740162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text (light background)">
    <p:bg>
      <p:bgPr>
        <a:solidFill>
          <a:srgbClr val="FFFFFF"/>
        </a:solidFill>
        <a:effectLst/>
      </p:bgPr>
    </p:bg>
    <p:spTree>
      <p:nvGrpSpPr>
        <p:cNvPr id="1" name=""/>
        <p:cNvGrpSpPr/>
        <p:nvPr/>
      </p:nvGrpSpPr>
      <p:grpSpPr>
        <a:xfrm>
          <a:off x="0" y="0"/>
          <a:ext cx="0" cy="0"/>
          <a:chOff x="0" y="0"/>
          <a:chExt cx="0" cy="0"/>
        </a:xfrm>
      </p:grpSpPr>
      <p:sp>
        <p:nvSpPr>
          <p:cNvPr id="5233" name="Rectangle"/>
          <p:cNvSpPr/>
          <p:nvPr/>
        </p:nvSpPr>
        <p:spPr>
          <a:xfrm>
            <a:off x="6096000" y="0"/>
            <a:ext cx="6096000" cy="6858000"/>
          </a:xfrm>
          <a:prstGeom prst="rect">
            <a:avLst/>
          </a:prstGeom>
          <a:solidFill>
            <a:srgbClr val="321260"/>
          </a:solidFill>
          <a:ln w="12700">
            <a:miter lim="400000"/>
          </a:ln>
        </p:spPr>
        <p:txBody>
          <a:bodyPr lIns="38880" tIns="38880" rIns="38880" bIns="38880" anchor="ctr"/>
          <a:lstStyle/>
          <a:p>
            <a:pPr algn="ctr" defTabSz="609600">
              <a:lnSpc>
                <a:spcPct val="100000"/>
              </a:lnSpc>
              <a:defRPr sz="2800">
                <a:solidFill>
                  <a:srgbClr val="000000"/>
                </a:solidFill>
              </a:defRPr>
            </a:pPr>
            <a:endParaRPr sz="1400"/>
          </a:p>
        </p:txBody>
      </p:sp>
      <p:sp>
        <p:nvSpPr>
          <p:cNvPr id="5234" name="Title Text"/>
          <p:cNvSpPr txBox="1">
            <a:spLocks noGrp="1"/>
          </p:cNvSpPr>
          <p:nvPr>
            <p:ph type="title"/>
          </p:nvPr>
        </p:nvSpPr>
        <p:spPr>
          <a:xfrm>
            <a:off x="1166812" y="557212"/>
            <a:ext cx="4718895" cy="5734671"/>
          </a:xfrm>
          <a:prstGeom prst="rect">
            <a:avLst/>
          </a:prstGeom>
        </p:spPr>
        <p:txBody>
          <a:bodyPr/>
          <a:lstStyle>
            <a:lvl1pPr>
              <a:lnSpc>
                <a:spcPct val="120000"/>
              </a:lnSpc>
              <a:defRPr sz="3100">
                <a:solidFill>
                  <a:srgbClr val="000000"/>
                </a:solidFill>
              </a:defRPr>
            </a:lvl1pPr>
          </a:lstStyle>
          <a:p>
            <a:r>
              <a:t>Title Text</a:t>
            </a:r>
          </a:p>
        </p:txBody>
      </p:sp>
      <p:sp>
        <p:nvSpPr>
          <p:cNvPr id="5235" name="Slide Number"/>
          <p:cNvSpPr txBox="1">
            <a:spLocks noGrp="1"/>
          </p:cNvSpPr>
          <p:nvPr>
            <p:ph type="sldNum" sz="quarter" idx="2"/>
          </p:nvPr>
        </p:nvSpPr>
        <p:spPr>
          <a:xfrm>
            <a:off x="11034554" y="6306741"/>
            <a:ext cx="97791" cy="95251"/>
          </a:xfrm>
          <a:prstGeom prst="rect">
            <a:avLst/>
          </a:prstGeom>
        </p:spPr>
        <p:txBody>
          <a:bodyPr/>
          <a:lstStyle>
            <a:lvl1pPr>
              <a:defRPr sz="6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30745172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5470315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304800" y="1828801"/>
            <a:ext cx="11887200" cy="50292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4215506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1842986"/>
            <a:ext cx="11899392" cy="5015023"/>
            <a:chOff x="219456" y="1382233"/>
            <a:chExt cx="8924544" cy="3761267"/>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656" t="-414" b="3361"/>
            <a:stretch/>
          </p:blipFill>
          <p:spPr>
            <a:xfrm>
              <a:off x="5103628" y="1382233"/>
              <a:ext cx="4040372" cy="3761267"/>
            </a:xfrm>
            <a:prstGeom prst="rect">
              <a:avLst/>
            </a:prstGeom>
          </p:spPr>
        </p:pic>
      </p:grpSp>
    </p:spTree>
    <p:extLst>
      <p:ext uri="{BB962C8B-B14F-4D97-AF65-F5344CB8AC3E}">
        <p14:creationId xmlns:p14="http://schemas.microsoft.com/office/powerpoint/2010/main" val="14861725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5596E6"/>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304800" y="-4233"/>
            <a:ext cx="11887200" cy="6858000"/>
            <a:chOff x="228600" y="-3175"/>
            <a:chExt cx="8915400" cy="5143500"/>
          </a:xfrm>
        </p:grpSpPr>
        <p:grpSp>
          <p:nvGrpSpPr>
            <p:cNvPr id="10" name="Group 9"/>
            <p:cNvGrpSpPr/>
            <p:nvPr/>
          </p:nvGrpSpPr>
          <p:grpSpPr>
            <a:xfrm>
              <a:off x="228600" y="2368296"/>
              <a:ext cx="914400" cy="2534793"/>
              <a:chOff x="228600" y="2368296"/>
              <a:chExt cx="914400" cy="2534793"/>
            </a:xfrm>
          </p:grpSpPr>
          <p:pic>
            <p:nvPicPr>
              <p:cNvPr id="13" name="Picture 12"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4" name="Picture 13"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3175"/>
              <a:ext cx="4661726" cy="5143500"/>
            </a:xfrm>
            <a:prstGeom prst="rect">
              <a:avLst/>
            </a:prstGeom>
          </p:spPr>
        </p:pic>
      </p:grpSp>
    </p:spTree>
    <p:extLst>
      <p:ext uri="{BB962C8B-B14F-4D97-AF65-F5344CB8AC3E}">
        <p14:creationId xmlns:p14="http://schemas.microsoft.com/office/powerpoint/2010/main" val="37071613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59651" y="231648"/>
            <a:ext cx="3779520" cy="2133600"/>
          </a:xfrm>
        </p:spPr>
        <p:txBody>
          <a:bodyPr/>
          <a:lstStyle>
            <a:lvl1pPr marL="0" indent="0" algn="l">
              <a:spcBef>
                <a:spcPts val="0"/>
              </a:spcBef>
              <a:buNone/>
              <a:defRPr sz="2700" b="0" i="0">
                <a:solidFill>
                  <a:srgbClr val="01B4A1"/>
                </a:solidFill>
                <a:latin typeface="Helvetica Neue Regular" charset="0"/>
                <a:cs typeface="Helvetica Neue Regular" charset="0"/>
              </a:defRPr>
            </a:lvl1pPr>
            <a:lvl2pPr marL="609491" indent="0" algn="ctr">
              <a:buNone/>
              <a:defRPr>
                <a:solidFill>
                  <a:schemeClr val="tx1">
                    <a:tint val="75000"/>
                  </a:schemeClr>
                </a:solidFill>
              </a:defRPr>
            </a:lvl2pPr>
            <a:lvl3pPr marL="1218990" indent="0" algn="ctr">
              <a:buNone/>
              <a:defRPr>
                <a:solidFill>
                  <a:schemeClr val="tx1">
                    <a:tint val="75000"/>
                  </a:schemeClr>
                </a:solidFill>
              </a:defRPr>
            </a:lvl3pPr>
            <a:lvl4pPr marL="1828482" indent="0" algn="ctr">
              <a:buNone/>
              <a:defRPr>
                <a:solidFill>
                  <a:schemeClr val="tx1">
                    <a:tint val="75000"/>
                  </a:schemeClr>
                </a:solidFill>
              </a:defRPr>
            </a:lvl4pPr>
            <a:lvl5pPr marL="2437978" indent="0" algn="ctr">
              <a:buNone/>
              <a:defRPr>
                <a:solidFill>
                  <a:schemeClr val="tx1">
                    <a:tint val="75000"/>
                  </a:schemeClr>
                </a:solidFill>
              </a:defRPr>
            </a:lvl5pPr>
            <a:lvl6pPr marL="3047468" indent="0" algn="ctr">
              <a:buNone/>
              <a:defRPr>
                <a:solidFill>
                  <a:schemeClr val="tx1">
                    <a:tint val="75000"/>
                  </a:schemeClr>
                </a:solidFill>
              </a:defRPr>
            </a:lvl6pPr>
            <a:lvl7pPr marL="3656959"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304800" y="231648"/>
            <a:ext cx="3779520" cy="2133600"/>
          </a:xfrm>
        </p:spPr>
        <p:txBody>
          <a:bodyPr/>
          <a:lstStyle>
            <a:lvl1pPr>
              <a:defRPr b="0" i="0">
                <a:solidFill>
                  <a:srgbClr val="01B4A1"/>
                </a:solidFill>
                <a:latin typeface="Helvetica Neue Regular" charset="0"/>
                <a:cs typeface="Helvetica Neue Regular" charset="0"/>
              </a:defRPr>
            </a:lvl1pPr>
          </a:lstStyle>
          <a:p>
            <a:r>
              <a:rPr lang="en-US" dirty="0"/>
              <a:t>Click to edit Master title style</a:t>
            </a:r>
          </a:p>
        </p:txBody>
      </p:sp>
      <p:grpSp>
        <p:nvGrpSpPr>
          <p:cNvPr id="9" name="Group 8"/>
          <p:cNvGrpSpPr/>
          <p:nvPr userDrawn="1"/>
        </p:nvGrpSpPr>
        <p:grpSpPr>
          <a:xfrm>
            <a:off x="292608" y="0"/>
            <a:ext cx="11899392" cy="6858000"/>
            <a:chOff x="219456" y="0"/>
            <a:chExt cx="8924544" cy="5143500"/>
          </a:xfrm>
        </p:grpSpPr>
        <p:grpSp>
          <p:nvGrpSpPr>
            <p:cNvPr id="10" name="Group 9"/>
            <p:cNvGrpSpPr/>
            <p:nvPr/>
          </p:nvGrpSpPr>
          <p:grpSpPr>
            <a:xfrm>
              <a:off x="219456" y="2368296"/>
              <a:ext cx="923544" cy="2534793"/>
              <a:chOff x="219456" y="2368296"/>
              <a:chExt cx="923544" cy="2534793"/>
            </a:xfrm>
          </p:grpSpPr>
          <p:pic>
            <p:nvPicPr>
              <p:cNvPr id="13" name="Picture 12" descr="ibm_teal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19456" y="4706602"/>
                <a:ext cx="484632" cy="196487"/>
              </a:xfrm>
              <a:prstGeom prst="rect">
                <a:avLst/>
              </a:prstGeom>
            </p:spPr>
          </p:pic>
          <p:pic>
            <p:nvPicPr>
              <p:cNvPr id="14" name="Picture 13" descr="watson_teal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2274" y="0"/>
              <a:ext cx="4661726" cy="5143500"/>
            </a:xfrm>
            <a:prstGeom prst="rect">
              <a:avLst/>
            </a:prstGeom>
          </p:spPr>
        </p:pic>
      </p:grpSp>
    </p:spTree>
    <p:extLst>
      <p:ext uri="{BB962C8B-B14F-4D97-AF65-F5344CB8AC3E}">
        <p14:creationId xmlns:p14="http://schemas.microsoft.com/office/powerpoint/2010/main" val="27805293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573024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5A5A5A"/>
              </a:solidFill>
            </a:endParaRPr>
          </a:p>
        </p:txBody>
      </p:sp>
      <p:sp>
        <p:nvSpPr>
          <p:cNvPr id="4" name="Footer Placeholder 3"/>
          <p:cNvSpPr>
            <a:spLocks noGrp="1"/>
          </p:cNvSpPr>
          <p:nvPr>
            <p:ph type="ftr" sz="quarter" idx="11"/>
          </p:nvPr>
        </p:nvSpPr>
        <p:spPr/>
        <p:txBody>
          <a:bodyPr/>
          <a:lstStyle/>
          <a:p>
            <a:endParaRPr lang="de-DE" dirty="0">
              <a:solidFill>
                <a:srgbClr val="5A5A5A"/>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dirty="0">
              <a:solidFill>
                <a:srgbClr val="5A5A5A"/>
              </a:solidFill>
            </a:endParaRPr>
          </a:p>
        </p:txBody>
      </p:sp>
    </p:spTree>
    <p:extLst>
      <p:ext uri="{BB962C8B-B14F-4D97-AF65-F5344CB8AC3E}">
        <p14:creationId xmlns:p14="http://schemas.microsoft.com/office/powerpoint/2010/main" val="9254551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9"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noProof="0"/>
              <a:t>Click to edit Master title style</a:t>
            </a:r>
          </a:p>
        </p:txBody>
      </p:sp>
    </p:spTree>
    <p:extLst>
      <p:ext uri="{BB962C8B-B14F-4D97-AF65-F5344CB8AC3E}">
        <p14:creationId xmlns:p14="http://schemas.microsoft.com/office/powerpoint/2010/main" val="24101443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dirty="0">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9" name="Content Placeholder 2"/>
          <p:cNvSpPr>
            <a:spLocks noGrp="1"/>
          </p:cNvSpPr>
          <p:nvPr>
            <p:ph idx="14"/>
          </p:nvPr>
        </p:nvSpPr>
        <p:spPr>
          <a:xfrm>
            <a:off x="6091724" y="1463040"/>
            <a:ext cx="566928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4061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8025536"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168935" y="1463040"/>
            <a:ext cx="37795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13981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
        <p:nvSpPr>
          <p:cNvPr id="8" name="Content Placeholder 2"/>
          <p:cNvSpPr>
            <a:spLocks noGrp="1"/>
          </p:cNvSpPr>
          <p:nvPr>
            <p:ph idx="13"/>
          </p:nvPr>
        </p:nvSpPr>
        <p:spPr>
          <a:xfrm>
            <a:off x="6084933"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217256"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8972075" y="1463040"/>
            <a:ext cx="28041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66089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304809" y="231648"/>
            <a:ext cx="5966369" cy="1219200"/>
          </a:xfrm>
        </p:spPr>
        <p:txBody>
          <a:bodyPr/>
          <a:lstStyle/>
          <a:p>
            <a:r>
              <a:rPr lang="en-US" dirty="0"/>
              <a:t>Click to edit Master title style</a:t>
            </a:r>
          </a:p>
        </p:txBody>
      </p:sp>
    </p:spTree>
    <p:extLst>
      <p:ext uri="{BB962C8B-B14F-4D97-AF65-F5344CB8AC3E}">
        <p14:creationId xmlns:p14="http://schemas.microsoft.com/office/powerpoint/2010/main" val="332454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2500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0374992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1"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17038915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7552267" y="231648"/>
            <a:ext cx="420624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41424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88"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8" name="Content Placeholder 2"/>
          <p:cNvSpPr>
            <a:spLocks noGrp="1"/>
          </p:cNvSpPr>
          <p:nvPr>
            <p:ph idx="14"/>
          </p:nvPr>
        </p:nvSpPr>
        <p:spPr>
          <a:xfrm>
            <a:off x="6098929"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8986485" y="243840"/>
            <a:ext cx="2804160" cy="5767525"/>
          </a:xfrm>
        </p:spPr>
        <p:txBody>
          <a:bodyPr rIns="0"/>
          <a:lstStyle>
            <a:lvl1pPr>
              <a:defRPr sz="2100"/>
            </a:lvl1pPr>
            <a:lvl2pPr>
              <a:defRPr sz="2100"/>
            </a:lvl2pPr>
            <a:lvl3pPr>
              <a:defRPr sz="2100"/>
            </a:lvl3pPr>
            <a:lvl4pPr>
              <a:defRPr sz="2100"/>
            </a:lvl4pPr>
            <a:lvl5pPr>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23457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8688"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0"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985504" y="244747"/>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3218688"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6096000"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8985504" y="3169920"/>
            <a:ext cx="2804160" cy="2438400"/>
          </a:xfrm>
        </p:spPr>
        <p:txBody>
          <a:bodyPr rIns="0"/>
          <a:lstStyle>
            <a:lvl1pPr>
              <a:defRPr sz="21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26" name="Text Placeholder 25"/>
          <p:cNvSpPr>
            <a:spLocks noGrp="1"/>
          </p:cNvSpPr>
          <p:nvPr>
            <p:ph type="body" sz="quarter" idx="20"/>
          </p:nvPr>
        </p:nvSpPr>
        <p:spPr>
          <a:xfrm>
            <a:off x="3218688"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6096000"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8985504" y="262128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3218688"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6096000"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8985504" y="5547360"/>
            <a:ext cx="2804160" cy="6096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8835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9374481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3" name="Content Placeholder 2"/>
          <p:cNvSpPr>
            <a:spLocks noGrp="1"/>
          </p:cNvSpPr>
          <p:nvPr>
            <p:ph idx="1"/>
          </p:nvPr>
        </p:nvSpPr>
        <p:spPr>
          <a:xfrm>
            <a:off x="4173035" y="231648"/>
            <a:ext cx="754640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28379660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lvl1pPr>
              <a:defRPr sz="2700"/>
            </a:lvl1pPr>
          </a:lstStyle>
          <a:p>
            <a:r>
              <a:rPr lang="en-US" dirty="0"/>
              <a:t>Click to edit Master title style</a:t>
            </a:r>
          </a:p>
        </p:txBody>
      </p:sp>
      <p:sp>
        <p:nvSpPr>
          <p:cNvPr id="3" name="Content Placeholder 2"/>
          <p:cNvSpPr>
            <a:spLocks noGrp="1"/>
          </p:cNvSpPr>
          <p:nvPr>
            <p:ph idx="1"/>
          </p:nvPr>
        </p:nvSpPr>
        <p:spPr>
          <a:xfrm>
            <a:off x="4169664"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8022336"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92304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37795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Tree>
    <p:extLst>
      <p:ext uri="{BB962C8B-B14F-4D97-AF65-F5344CB8AC3E}">
        <p14:creationId xmlns:p14="http://schemas.microsoft.com/office/powerpoint/2010/main" val="3075317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9664" y="231648"/>
            <a:ext cx="7544405"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srgbClr val="5A5A5A"/>
              </a:solidFill>
            </a:endParaRPr>
          </a:p>
        </p:txBody>
      </p:sp>
      <p:sp>
        <p:nvSpPr>
          <p:cNvPr id="5" name="Footer Placeholder 4"/>
          <p:cNvSpPr>
            <a:spLocks noGrp="1"/>
          </p:cNvSpPr>
          <p:nvPr>
            <p:ph type="ftr" sz="quarter" idx="11"/>
          </p:nvPr>
        </p:nvSpPr>
        <p:spPr/>
        <p:txBody>
          <a:bodyPr/>
          <a:lstStyle/>
          <a:p>
            <a:endParaRPr lang="en-US">
              <a:solidFill>
                <a:srgbClr val="5A5A5A"/>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Content Placeholder 2"/>
          <p:cNvSpPr>
            <a:spLocks noGrp="1"/>
          </p:cNvSpPr>
          <p:nvPr>
            <p:ph idx="13"/>
          </p:nvPr>
        </p:nvSpPr>
        <p:spPr>
          <a:xfrm>
            <a:off x="304800" y="231648"/>
            <a:ext cx="3779520" cy="5791200"/>
          </a:xfrm>
        </p:spPr>
        <p:txBody>
          <a:bodyPr rIns="0"/>
          <a:lstStyle>
            <a:lvl1pPr>
              <a:defRPr sz="2700"/>
            </a:lvl1pPr>
            <a:lvl2pPr>
              <a:defRPr sz="2700"/>
            </a:lvl2pPr>
            <a:lvl3pPr>
              <a:defRPr sz="2700"/>
            </a:lvl3pPr>
            <a:lvl4pPr>
              <a:defRPr sz="2700"/>
            </a:lvl4pPr>
            <a:lvl5pPr>
              <a:defRPr sz="2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19182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theme" Target="../theme/theme2.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theme" Target="../theme/theme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theme" Target="../theme/theme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20" Type="http://schemas.openxmlformats.org/officeDocument/2006/relationships/slideLayout" Target="../slideLayouts/slideLayout160.xml"/><Relationship Id="rId41" Type="http://schemas.openxmlformats.org/officeDocument/2006/relationships/slideLayout" Target="../slideLayouts/slideLayout181.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301.xml"/><Relationship Id="rId21" Type="http://schemas.openxmlformats.org/officeDocument/2006/relationships/slideLayout" Target="../slideLayouts/slideLayout205.xml"/><Relationship Id="rId42" Type="http://schemas.openxmlformats.org/officeDocument/2006/relationships/slideLayout" Target="../slideLayouts/slideLayout226.xml"/><Relationship Id="rId63" Type="http://schemas.openxmlformats.org/officeDocument/2006/relationships/slideLayout" Target="../slideLayouts/slideLayout247.xml"/><Relationship Id="rId84" Type="http://schemas.openxmlformats.org/officeDocument/2006/relationships/slideLayout" Target="../slideLayouts/slideLayout268.xml"/><Relationship Id="rId138" Type="http://schemas.openxmlformats.org/officeDocument/2006/relationships/slideLayout" Target="../slideLayouts/slideLayout322.xml"/><Relationship Id="rId107" Type="http://schemas.openxmlformats.org/officeDocument/2006/relationships/slideLayout" Target="../slideLayouts/slideLayout291.xml"/><Relationship Id="rId11" Type="http://schemas.openxmlformats.org/officeDocument/2006/relationships/slideLayout" Target="../slideLayouts/slideLayout195.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74" Type="http://schemas.openxmlformats.org/officeDocument/2006/relationships/slideLayout" Target="../slideLayouts/slideLayout258.xml"/><Relationship Id="rId79" Type="http://schemas.openxmlformats.org/officeDocument/2006/relationships/slideLayout" Target="../slideLayouts/slideLayout263.xml"/><Relationship Id="rId102" Type="http://schemas.openxmlformats.org/officeDocument/2006/relationships/slideLayout" Target="../slideLayouts/slideLayout286.xml"/><Relationship Id="rId123" Type="http://schemas.openxmlformats.org/officeDocument/2006/relationships/slideLayout" Target="../slideLayouts/slideLayout307.xml"/><Relationship Id="rId128" Type="http://schemas.openxmlformats.org/officeDocument/2006/relationships/slideLayout" Target="../slideLayouts/slideLayout312.xml"/><Relationship Id="rId5" Type="http://schemas.openxmlformats.org/officeDocument/2006/relationships/slideLayout" Target="../slideLayouts/slideLayout189.xml"/><Relationship Id="rId90" Type="http://schemas.openxmlformats.org/officeDocument/2006/relationships/slideLayout" Target="../slideLayouts/slideLayout274.xml"/><Relationship Id="rId95" Type="http://schemas.openxmlformats.org/officeDocument/2006/relationships/slideLayout" Target="../slideLayouts/slideLayout279.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64" Type="http://schemas.openxmlformats.org/officeDocument/2006/relationships/slideLayout" Target="../slideLayouts/slideLayout248.xml"/><Relationship Id="rId69" Type="http://schemas.openxmlformats.org/officeDocument/2006/relationships/slideLayout" Target="../slideLayouts/slideLayout253.xml"/><Relationship Id="rId113" Type="http://schemas.openxmlformats.org/officeDocument/2006/relationships/slideLayout" Target="../slideLayouts/slideLayout297.xml"/><Relationship Id="rId118" Type="http://schemas.openxmlformats.org/officeDocument/2006/relationships/slideLayout" Target="../slideLayouts/slideLayout302.xml"/><Relationship Id="rId134" Type="http://schemas.openxmlformats.org/officeDocument/2006/relationships/slideLayout" Target="../slideLayouts/slideLayout318.xml"/><Relationship Id="rId139" Type="http://schemas.openxmlformats.org/officeDocument/2006/relationships/slideLayout" Target="../slideLayouts/slideLayout323.xml"/><Relationship Id="rId80" Type="http://schemas.openxmlformats.org/officeDocument/2006/relationships/slideLayout" Target="../slideLayouts/slideLayout264.xml"/><Relationship Id="rId85" Type="http://schemas.openxmlformats.org/officeDocument/2006/relationships/slideLayout" Target="../slideLayouts/slideLayout269.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59" Type="http://schemas.openxmlformats.org/officeDocument/2006/relationships/slideLayout" Target="../slideLayouts/slideLayout243.xml"/><Relationship Id="rId103" Type="http://schemas.openxmlformats.org/officeDocument/2006/relationships/slideLayout" Target="../slideLayouts/slideLayout287.xml"/><Relationship Id="rId108" Type="http://schemas.openxmlformats.org/officeDocument/2006/relationships/slideLayout" Target="../slideLayouts/slideLayout292.xml"/><Relationship Id="rId124" Type="http://schemas.openxmlformats.org/officeDocument/2006/relationships/slideLayout" Target="../slideLayouts/slideLayout308.xml"/><Relationship Id="rId129" Type="http://schemas.openxmlformats.org/officeDocument/2006/relationships/slideLayout" Target="../slideLayouts/slideLayout313.xml"/><Relationship Id="rId54" Type="http://schemas.openxmlformats.org/officeDocument/2006/relationships/slideLayout" Target="../slideLayouts/slideLayout238.xml"/><Relationship Id="rId70" Type="http://schemas.openxmlformats.org/officeDocument/2006/relationships/slideLayout" Target="../slideLayouts/slideLayout254.xml"/><Relationship Id="rId75" Type="http://schemas.openxmlformats.org/officeDocument/2006/relationships/slideLayout" Target="../slideLayouts/slideLayout259.xml"/><Relationship Id="rId91" Type="http://schemas.openxmlformats.org/officeDocument/2006/relationships/slideLayout" Target="../slideLayouts/slideLayout275.xml"/><Relationship Id="rId96" Type="http://schemas.openxmlformats.org/officeDocument/2006/relationships/slideLayout" Target="../slideLayouts/slideLayout280.xml"/><Relationship Id="rId140" Type="http://schemas.openxmlformats.org/officeDocument/2006/relationships/slideLayout" Target="../slideLayouts/slideLayout32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49" Type="http://schemas.openxmlformats.org/officeDocument/2006/relationships/slideLayout" Target="../slideLayouts/slideLayout233.xml"/><Relationship Id="rId114" Type="http://schemas.openxmlformats.org/officeDocument/2006/relationships/slideLayout" Target="../slideLayouts/slideLayout298.xml"/><Relationship Id="rId119" Type="http://schemas.openxmlformats.org/officeDocument/2006/relationships/slideLayout" Target="../slideLayouts/slideLayout303.xml"/><Relationship Id="rId44" Type="http://schemas.openxmlformats.org/officeDocument/2006/relationships/slideLayout" Target="../slideLayouts/slideLayout228.xml"/><Relationship Id="rId60" Type="http://schemas.openxmlformats.org/officeDocument/2006/relationships/slideLayout" Target="../slideLayouts/slideLayout244.xml"/><Relationship Id="rId65" Type="http://schemas.openxmlformats.org/officeDocument/2006/relationships/slideLayout" Target="../slideLayouts/slideLayout249.xml"/><Relationship Id="rId81" Type="http://schemas.openxmlformats.org/officeDocument/2006/relationships/slideLayout" Target="../slideLayouts/slideLayout265.xml"/><Relationship Id="rId86" Type="http://schemas.openxmlformats.org/officeDocument/2006/relationships/slideLayout" Target="../slideLayouts/slideLayout270.xml"/><Relationship Id="rId130" Type="http://schemas.openxmlformats.org/officeDocument/2006/relationships/slideLayout" Target="../slideLayouts/slideLayout314.xml"/><Relationship Id="rId135" Type="http://schemas.openxmlformats.org/officeDocument/2006/relationships/slideLayout" Target="../slideLayouts/slideLayout319.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 Id="rId109" Type="http://schemas.openxmlformats.org/officeDocument/2006/relationships/slideLayout" Target="../slideLayouts/slideLayout293.xml"/><Relationship Id="rId34" Type="http://schemas.openxmlformats.org/officeDocument/2006/relationships/slideLayout" Target="../slideLayouts/slideLayout218.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76" Type="http://schemas.openxmlformats.org/officeDocument/2006/relationships/slideLayout" Target="../slideLayouts/slideLayout260.xml"/><Relationship Id="rId97" Type="http://schemas.openxmlformats.org/officeDocument/2006/relationships/slideLayout" Target="../slideLayouts/slideLayout281.xml"/><Relationship Id="rId104" Type="http://schemas.openxmlformats.org/officeDocument/2006/relationships/slideLayout" Target="../slideLayouts/slideLayout288.xml"/><Relationship Id="rId120" Type="http://schemas.openxmlformats.org/officeDocument/2006/relationships/slideLayout" Target="../slideLayouts/slideLayout304.xml"/><Relationship Id="rId125" Type="http://schemas.openxmlformats.org/officeDocument/2006/relationships/slideLayout" Target="../slideLayouts/slideLayout309.xml"/><Relationship Id="rId141" Type="http://schemas.openxmlformats.org/officeDocument/2006/relationships/theme" Target="../theme/theme6.xml"/><Relationship Id="rId7" Type="http://schemas.openxmlformats.org/officeDocument/2006/relationships/slideLayout" Target="../slideLayouts/slideLayout191.xml"/><Relationship Id="rId71" Type="http://schemas.openxmlformats.org/officeDocument/2006/relationships/slideLayout" Target="../slideLayouts/slideLayout255.xml"/><Relationship Id="rId92" Type="http://schemas.openxmlformats.org/officeDocument/2006/relationships/slideLayout" Target="../slideLayouts/slideLayout276.xml"/><Relationship Id="rId2" Type="http://schemas.openxmlformats.org/officeDocument/2006/relationships/slideLayout" Target="../slideLayouts/slideLayout186.xml"/><Relationship Id="rId29" Type="http://schemas.openxmlformats.org/officeDocument/2006/relationships/slideLayout" Target="../slideLayouts/slideLayout213.xml"/><Relationship Id="rId24" Type="http://schemas.openxmlformats.org/officeDocument/2006/relationships/slideLayout" Target="../slideLayouts/slideLayout208.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66" Type="http://schemas.openxmlformats.org/officeDocument/2006/relationships/slideLayout" Target="../slideLayouts/slideLayout250.xml"/><Relationship Id="rId87" Type="http://schemas.openxmlformats.org/officeDocument/2006/relationships/slideLayout" Target="../slideLayouts/slideLayout271.xml"/><Relationship Id="rId110" Type="http://schemas.openxmlformats.org/officeDocument/2006/relationships/slideLayout" Target="../slideLayouts/slideLayout294.xml"/><Relationship Id="rId115" Type="http://schemas.openxmlformats.org/officeDocument/2006/relationships/slideLayout" Target="../slideLayouts/slideLayout299.xml"/><Relationship Id="rId131" Type="http://schemas.openxmlformats.org/officeDocument/2006/relationships/slideLayout" Target="../slideLayouts/slideLayout315.xml"/><Relationship Id="rId136" Type="http://schemas.openxmlformats.org/officeDocument/2006/relationships/slideLayout" Target="../slideLayouts/slideLayout320.xml"/><Relationship Id="rId61" Type="http://schemas.openxmlformats.org/officeDocument/2006/relationships/slideLayout" Target="../slideLayouts/slideLayout245.xml"/><Relationship Id="rId82" Type="http://schemas.openxmlformats.org/officeDocument/2006/relationships/slideLayout" Target="../slideLayouts/slideLayout266.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56" Type="http://schemas.openxmlformats.org/officeDocument/2006/relationships/slideLayout" Target="../slideLayouts/slideLayout240.xml"/><Relationship Id="rId77" Type="http://schemas.openxmlformats.org/officeDocument/2006/relationships/slideLayout" Target="../slideLayouts/slideLayout261.xml"/><Relationship Id="rId100" Type="http://schemas.openxmlformats.org/officeDocument/2006/relationships/slideLayout" Target="../slideLayouts/slideLayout284.xml"/><Relationship Id="rId105" Type="http://schemas.openxmlformats.org/officeDocument/2006/relationships/slideLayout" Target="../slideLayouts/slideLayout289.xml"/><Relationship Id="rId126" Type="http://schemas.openxmlformats.org/officeDocument/2006/relationships/slideLayout" Target="../slideLayouts/slideLayout310.xml"/><Relationship Id="rId8" Type="http://schemas.openxmlformats.org/officeDocument/2006/relationships/slideLayout" Target="../slideLayouts/slideLayout192.xml"/><Relationship Id="rId51" Type="http://schemas.openxmlformats.org/officeDocument/2006/relationships/slideLayout" Target="../slideLayouts/slideLayout235.xml"/><Relationship Id="rId72" Type="http://schemas.openxmlformats.org/officeDocument/2006/relationships/slideLayout" Target="../slideLayouts/slideLayout256.xml"/><Relationship Id="rId93" Type="http://schemas.openxmlformats.org/officeDocument/2006/relationships/slideLayout" Target="../slideLayouts/slideLayout277.xml"/><Relationship Id="rId98" Type="http://schemas.openxmlformats.org/officeDocument/2006/relationships/slideLayout" Target="../slideLayouts/slideLayout282.xml"/><Relationship Id="rId121" Type="http://schemas.openxmlformats.org/officeDocument/2006/relationships/slideLayout" Target="../slideLayouts/slideLayout305.xml"/><Relationship Id="rId3" Type="http://schemas.openxmlformats.org/officeDocument/2006/relationships/slideLayout" Target="../slideLayouts/slideLayout187.xml"/><Relationship Id="rId25" Type="http://schemas.openxmlformats.org/officeDocument/2006/relationships/slideLayout" Target="../slideLayouts/slideLayout209.xml"/><Relationship Id="rId46" Type="http://schemas.openxmlformats.org/officeDocument/2006/relationships/slideLayout" Target="../slideLayouts/slideLayout230.xml"/><Relationship Id="rId67" Type="http://schemas.openxmlformats.org/officeDocument/2006/relationships/slideLayout" Target="../slideLayouts/slideLayout251.xml"/><Relationship Id="rId116" Type="http://schemas.openxmlformats.org/officeDocument/2006/relationships/slideLayout" Target="../slideLayouts/slideLayout300.xml"/><Relationship Id="rId137" Type="http://schemas.openxmlformats.org/officeDocument/2006/relationships/slideLayout" Target="../slideLayouts/slideLayout321.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62" Type="http://schemas.openxmlformats.org/officeDocument/2006/relationships/slideLayout" Target="../slideLayouts/slideLayout246.xml"/><Relationship Id="rId83" Type="http://schemas.openxmlformats.org/officeDocument/2006/relationships/slideLayout" Target="../slideLayouts/slideLayout267.xml"/><Relationship Id="rId88" Type="http://schemas.openxmlformats.org/officeDocument/2006/relationships/slideLayout" Target="../slideLayouts/slideLayout272.xml"/><Relationship Id="rId111" Type="http://schemas.openxmlformats.org/officeDocument/2006/relationships/slideLayout" Target="../slideLayouts/slideLayout295.xml"/><Relationship Id="rId132" Type="http://schemas.openxmlformats.org/officeDocument/2006/relationships/slideLayout" Target="../slideLayouts/slideLayout316.xml"/><Relationship Id="rId15" Type="http://schemas.openxmlformats.org/officeDocument/2006/relationships/slideLayout" Target="../slideLayouts/slideLayout199.xml"/><Relationship Id="rId36" Type="http://schemas.openxmlformats.org/officeDocument/2006/relationships/slideLayout" Target="../slideLayouts/slideLayout220.xml"/><Relationship Id="rId57" Type="http://schemas.openxmlformats.org/officeDocument/2006/relationships/slideLayout" Target="../slideLayouts/slideLayout241.xml"/><Relationship Id="rId106" Type="http://schemas.openxmlformats.org/officeDocument/2006/relationships/slideLayout" Target="../slideLayouts/slideLayout290.xml"/><Relationship Id="rId127" Type="http://schemas.openxmlformats.org/officeDocument/2006/relationships/slideLayout" Target="../slideLayouts/slideLayout31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52" Type="http://schemas.openxmlformats.org/officeDocument/2006/relationships/slideLayout" Target="../slideLayouts/slideLayout236.xml"/><Relationship Id="rId73" Type="http://schemas.openxmlformats.org/officeDocument/2006/relationships/slideLayout" Target="../slideLayouts/slideLayout257.xml"/><Relationship Id="rId78" Type="http://schemas.openxmlformats.org/officeDocument/2006/relationships/slideLayout" Target="../slideLayouts/slideLayout262.xml"/><Relationship Id="rId94" Type="http://schemas.openxmlformats.org/officeDocument/2006/relationships/slideLayout" Target="../slideLayouts/slideLayout278.xml"/><Relationship Id="rId99" Type="http://schemas.openxmlformats.org/officeDocument/2006/relationships/slideLayout" Target="../slideLayouts/slideLayout283.xml"/><Relationship Id="rId101" Type="http://schemas.openxmlformats.org/officeDocument/2006/relationships/slideLayout" Target="../slideLayouts/slideLayout285.xml"/><Relationship Id="rId122" Type="http://schemas.openxmlformats.org/officeDocument/2006/relationships/slideLayout" Target="../slideLayouts/slideLayout306.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26" Type="http://schemas.openxmlformats.org/officeDocument/2006/relationships/slideLayout" Target="../slideLayouts/slideLayout210.xml"/><Relationship Id="rId47" Type="http://schemas.openxmlformats.org/officeDocument/2006/relationships/slideLayout" Target="../slideLayouts/slideLayout231.xml"/><Relationship Id="rId68" Type="http://schemas.openxmlformats.org/officeDocument/2006/relationships/slideLayout" Target="../slideLayouts/slideLayout252.xml"/><Relationship Id="rId89" Type="http://schemas.openxmlformats.org/officeDocument/2006/relationships/slideLayout" Target="../slideLayouts/slideLayout273.xml"/><Relationship Id="rId112" Type="http://schemas.openxmlformats.org/officeDocument/2006/relationships/slideLayout" Target="../slideLayouts/slideLayout296.xml"/><Relationship Id="rId133" Type="http://schemas.openxmlformats.org/officeDocument/2006/relationships/slideLayout" Target="../slideLayouts/slideLayout317.xml"/><Relationship Id="rId16" Type="http://schemas.openxmlformats.org/officeDocument/2006/relationships/slideLayout" Target="../slideLayouts/slideLayout20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50.xml"/><Relationship Id="rId117" Type="http://schemas.openxmlformats.org/officeDocument/2006/relationships/slideLayout" Target="../slideLayouts/slideLayout441.xml"/><Relationship Id="rId21" Type="http://schemas.openxmlformats.org/officeDocument/2006/relationships/slideLayout" Target="../slideLayouts/slideLayout345.xml"/><Relationship Id="rId42" Type="http://schemas.openxmlformats.org/officeDocument/2006/relationships/slideLayout" Target="../slideLayouts/slideLayout366.xml"/><Relationship Id="rId47" Type="http://schemas.openxmlformats.org/officeDocument/2006/relationships/slideLayout" Target="../slideLayouts/slideLayout371.xml"/><Relationship Id="rId63" Type="http://schemas.openxmlformats.org/officeDocument/2006/relationships/slideLayout" Target="../slideLayouts/slideLayout387.xml"/><Relationship Id="rId68" Type="http://schemas.openxmlformats.org/officeDocument/2006/relationships/slideLayout" Target="../slideLayouts/slideLayout392.xml"/><Relationship Id="rId84" Type="http://schemas.openxmlformats.org/officeDocument/2006/relationships/slideLayout" Target="../slideLayouts/slideLayout408.xml"/><Relationship Id="rId89" Type="http://schemas.openxmlformats.org/officeDocument/2006/relationships/slideLayout" Target="../slideLayouts/slideLayout413.xml"/><Relationship Id="rId112" Type="http://schemas.openxmlformats.org/officeDocument/2006/relationships/slideLayout" Target="../slideLayouts/slideLayout436.xml"/><Relationship Id="rId16" Type="http://schemas.openxmlformats.org/officeDocument/2006/relationships/slideLayout" Target="../slideLayouts/slideLayout340.xml"/><Relationship Id="rId107" Type="http://schemas.openxmlformats.org/officeDocument/2006/relationships/slideLayout" Target="../slideLayouts/slideLayout431.xml"/><Relationship Id="rId11" Type="http://schemas.openxmlformats.org/officeDocument/2006/relationships/slideLayout" Target="../slideLayouts/slideLayout335.xml"/><Relationship Id="rId32" Type="http://schemas.openxmlformats.org/officeDocument/2006/relationships/slideLayout" Target="../slideLayouts/slideLayout356.xml"/><Relationship Id="rId37" Type="http://schemas.openxmlformats.org/officeDocument/2006/relationships/slideLayout" Target="../slideLayouts/slideLayout361.xml"/><Relationship Id="rId53" Type="http://schemas.openxmlformats.org/officeDocument/2006/relationships/slideLayout" Target="../slideLayouts/slideLayout377.xml"/><Relationship Id="rId58" Type="http://schemas.openxmlformats.org/officeDocument/2006/relationships/slideLayout" Target="../slideLayouts/slideLayout382.xml"/><Relationship Id="rId74" Type="http://schemas.openxmlformats.org/officeDocument/2006/relationships/slideLayout" Target="../slideLayouts/slideLayout398.xml"/><Relationship Id="rId79" Type="http://schemas.openxmlformats.org/officeDocument/2006/relationships/slideLayout" Target="../slideLayouts/slideLayout403.xml"/><Relationship Id="rId102" Type="http://schemas.openxmlformats.org/officeDocument/2006/relationships/slideLayout" Target="../slideLayouts/slideLayout426.xml"/><Relationship Id="rId123" Type="http://schemas.openxmlformats.org/officeDocument/2006/relationships/slideLayout" Target="../slideLayouts/slideLayout447.xml"/><Relationship Id="rId5" Type="http://schemas.openxmlformats.org/officeDocument/2006/relationships/slideLayout" Target="../slideLayouts/slideLayout329.xml"/><Relationship Id="rId90" Type="http://schemas.openxmlformats.org/officeDocument/2006/relationships/slideLayout" Target="../slideLayouts/slideLayout414.xml"/><Relationship Id="rId95" Type="http://schemas.openxmlformats.org/officeDocument/2006/relationships/slideLayout" Target="../slideLayouts/slideLayout419.xml"/><Relationship Id="rId22" Type="http://schemas.openxmlformats.org/officeDocument/2006/relationships/slideLayout" Target="../slideLayouts/slideLayout346.xml"/><Relationship Id="rId27" Type="http://schemas.openxmlformats.org/officeDocument/2006/relationships/slideLayout" Target="../slideLayouts/slideLayout351.xml"/><Relationship Id="rId43" Type="http://schemas.openxmlformats.org/officeDocument/2006/relationships/slideLayout" Target="../slideLayouts/slideLayout367.xml"/><Relationship Id="rId48" Type="http://schemas.openxmlformats.org/officeDocument/2006/relationships/slideLayout" Target="../slideLayouts/slideLayout372.xml"/><Relationship Id="rId64" Type="http://schemas.openxmlformats.org/officeDocument/2006/relationships/slideLayout" Target="../slideLayouts/slideLayout388.xml"/><Relationship Id="rId69" Type="http://schemas.openxmlformats.org/officeDocument/2006/relationships/slideLayout" Target="../slideLayouts/slideLayout393.xml"/><Relationship Id="rId113" Type="http://schemas.openxmlformats.org/officeDocument/2006/relationships/slideLayout" Target="../slideLayouts/slideLayout437.xml"/><Relationship Id="rId118" Type="http://schemas.openxmlformats.org/officeDocument/2006/relationships/slideLayout" Target="../slideLayouts/slideLayout442.xml"/><Relationship Id="rId80" Type="http://schemas.openxmlformats.org/officeDocument/2006/relationships/slideLayout" Target="../slideLayouts/slideLayout404.xml"/><Relationship Id="rId85" Type="http://schemas.openxmlformats.org/officeDocument/2006/relationships/slideLayout" Target="../slideLayouts/slideLayout409.xml"/><Relationship Id="rId12" Type="http://schemas.openxmlformats.org/officeDocument/2006/relationships/slideLayout" Target="../slideLayouts/slideLayout336.xml"/><Relationship Id="rId17" Type="http://schemas.openxmlformats.org/officeDocument/2006/relationships/slideLayout" Target="../slideLayouts/slideLayout341.xml"/><Relationship Id="rId33" Type="http://schemas.openxmlformats.org/officeDocument/2006/relationships/slideLayout" Target="../slideLayouts/slideLayout357.xml"/><Relationship Id="rId38" Type="http://schemas.openxmlformats.org/officeDocument/2006/relationships/slideLayout" Target="../slideLayouts/slideLayout362.xml"/><Relationship Id="rId59" Type="http://schemas.openxmlformats.org/officeDocument/2006/relationships/slideLayout" Target="../slideLayouts/slideLayout383.xml"/><Relationship Id="rId103" Type="http://schemas.openxmlformats.org/officeDocument/2006/relationships/slideLayout" Target="../slideLayouts/slideLayout427.xml"/><Relationship Id="rId108" Type="http://schemas.openxmlformats.org/officeDocument/2006/relationships/slideLayout" Target="../slideLayouts/slideLayout432.xml"/><Relationship Id="rId124" Type="http://schemas.openxmlformats.org/officeDocument/2006/relationships/theme" Target="../theme/theme7.xml"/><Relationship Id="rId54" Type="http://schemas.openxmlformats.org/officeDocument/2006/relationships/slideLayout" Target="../slideLayouts/slideLayout378.xml"/><Relationship Id="rId70" Type="http://schemas.openxmlformats.org/officeDocument/2006/relationships/slideLayout" Target="../slideLayouts/slideLayout394.xml"/><Relationship Id="rId75" Type="http://schemas.openxmlformats.org/officeDocument/2006/relationships/slideLayout" Target="../slideLayouts/slideLayout399.xml"/><Relationship Id="rId91" Type="http://schemas.openxmlformats.org/officeDocument/2006/relationships/slideLayout" Target="../slideLayouts/slideLayout415.xml"/><Relationship Id="rId96" Type="http://schemas.openxmlformats.org/officeDocument/2006/relationships/slideLayout" Target="../slideLayouts/slideLayout420.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23" Type="http://schemas.openxmlformats.org/officeDocument/2006/relationships/slideLayout" Target="../slideLayouts/slideLayout347.xml"/><Relationship Id="rId28" Type="http://schemas.openxmlformats.org/officeDocument/2006/relationships/slideLayout" Target="../slideLayouts/slideLayout352.xml"/><Relationship Id="rId49" Type="http://schemas.openxmlformats.org/officeDocument/2006/relationships/slideLayout" Target="../slideLayouts/slideLayout373.xml"/><Relationship Id="rId114" Type="http://schemas.openxmlformats.org/officeDocument/2006/relationships/slideLayout" Target="../slideLayouts/slideLayout438.xml"/><Relationship Id="rId119" Type="http://schemas.openxmlformats.org/officeDocument/2006/relationships/slideLayout" Target="../slideLayouts/slideLayout443.xml"/><Relationship Id="rId44" Type="http://schemas.openxmlformats.org/officeDocument/2006/relationships/slideLayout" Target="../slideLayouts/slideLayout368.xml"/><Relationship Id="rId60" Type="http://schemas.openxmlformats.org/officeDocument/2006/relationships/slideLayout" Target="../slideLayouts/slideLayout384.xml"/><Relationship Id="rId65" Type="http://schemas.openxmlformats.org/officeDocument/2006/relationships/slideLayout" Target="../slideLayouts/slideLayout389.xml"/><Relationship Id="rId81" Type="http://schemas.openxmlformats.org/officeDocument/2006/relationships/slideLayout" Target="../slideLayouts/slideLayout405.xml"/><Relationship Id="rId86" Type="http://schemas.openxmlformats.org/officeDocument/2006/relationships/slideLayout" Target="../slideLayouts/slideLayout410.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13" Type="http://schemas.openxmlformats.org/officeDocument/2006/relationships/slideLayout" Target="../slideLayouts/slideLayout337.xml"/><Relationship Id="rId18" Type="http://schemas.openxmlformats.org/officeDocument/2006/relationships/slideLayout" Target="../slideLayouts/slideLayout342.xml"/><Relationship Id="rId39" Type="http://schemas.openxmlformats.org/officeDocument/2006/relationships/slideLayout" Target="../slideLayouts/slideLayout363.xml"/><Relationship Id="rId109" Type="http://schemas.openxmlformats.org/officeDocument/2006/relationships/slideLayout" Target="../slideLayouts/slideLayout433.xml"/><Relationship Id="rId34" Type="http://schemas.openxmlformats.org/officeDocument/2006/relationships/slideLayout" Target="../slideLayouts/slideLayout358.xml"/><Relationship Id="rId50" Type="http://schemas.openxmlformats.org/officeDocument/2006/relationships/slideLayout" Target="../slideLayouts/slideLayout374.xml"/><Relationship Id="rId55" Type="http://schemas.openxmlformats.org/officeDocument/2006/relationships/slideLayout" Target="../slideLayouts/slideLayout379.xml"/><Relationship Id="rId76" Type="http://schemas.openxmlformats.org/officeDocument/2006/relationships/slideLayout" Target="../slideLayouts/slideLayout400.xml"/><Relationship Id="rId97" Type="http://schemas.openxmlformats.org/officeDocument/2006/relationships/slideLayout" Target="../slideLayouts/slideLayout421.xml"/><Relationship Id="rId104" Type="http://schemas.openxmlformats.org/officeDocument/2006/relationships/slideLayout" Target="../slideLayouts/slideLayout428.xml"/><Relationship Id="rId120" Type="http://schemas.openxmlformats.org/officeDocument/2006/relationships/slideLayout" Target="../slideLayouts/slideLayout444.xml"/><Relationship Id="rId7" Type="http://schemas.openxmlformats.org/officeDocument/2006/relationships/slideLayout" Target="../slideLayouts/slideLayout331.xml"/><Relationship Id="rId71" Type="http://schemas.openxmlformats.org/officeDocument/2006/relationships/slideLayout" Target="../slideLayouts/slideLayout395.xml"/><Relationship Id="rId92" Type="http://schemas.openxmlformats.org/officeDocument/2006/relationships/slideLayout" Target="../slideLayouts/slideLayout416.xml"/><Relationship Id="rId2" Type="http://schemas.openxmlformats.org/officeDocument/2006/relationships/slideLayout" Target="../slideLayouts/slideLayout326.xml"/><Relationship Id="rId29" Type="http://schemas.openxmlformats.org/officeDocument/2006/relationships/slideLayout" Target="../slideLayouts/slideLayout353.xml"/><Relationship Id="rId24" Type="http://schemas.openxmlformats.org/officeDocument/2006/relationships/slideLayout" Target="../slideLayouts/slideLayout348.xml"/><Relationship Id="rId40" Type="http://schemas.openxmlformats.org/officeDocument/2006/relationships/slideLayout" Target="../slideLayouts/slideLayout364.xml"/><Relationship Id="rId45" Type="http://schemas.openxmlformats.org/officeDocument/2006/relationships/slideLayout" Target="../slideLayouts/slideLayout369.xml"/><Relationship Id="rId66" Type="http://schemas.openxmlformats.org/officeDocument/2006/relationships/slideLayout" Target="../slideLayouts/slideLayout390.xml"/><Relationship Id="rId87" Type="http://schemas.openxmlformats.org/officeDocument/2006/relationships/slideLayout" Target="../slideLayouts/slideLayout411.xml"/><Relationship Id="rId110" Type="http://schemas.openxmlformats.org/officeDocument/2006/relationships/slideLayout" Target="../slideLayouts/slideLayout434.xml"/><Relationship Id="rId115" Type="http://schemas.openxmlformats.org/officeDocument/2006/relationships/slideLayout" Target="../slideLayouts/slideLayout439.xml"/><Relationship Id="rId61" Type="http://schemas.openxmlformats.org/officeDocument/2006/relationships/slideLayout" Target="../slideLayouts/slideLayout385.xml"/><Relationship Id="rId82" Type="http://schemas.openxmlformats.org/officeDocument/2006/relationships/slideLayout" Target="../slideLayouts/slideLayout406.xml"/><Relationship Id="rId19" Type="http://schemas.openxmlformats.org/officeDocument/2006/relationships/slideLayout" Target="../slideLayouts/slideLayout343.xml"/><Relationship Id="rId14" Type="http://schemas.openxmlformats.org/officeDocument/2006/relationships/slideLayout" Target="../slideLayouts/slideLayout338.xml"/><Relationship Id="rId30" Type="http://schemas.openxmlformats.org/officeDocument/2006/relationships/slideLayout" Target="../slideLayouts/slideLayout354.xml"/><Relationship Id="rId35" Type="http://schemas.openxmlformats.org/officeDocument/2006/relationships/slideLayout" Target="../slideLayouts/slideLayout359.xml"/><Relationship Id="rId56" Type="http://schemas.openxmlformats.org/officeDocument/2006/relationships/slideLayout" Target="../slideLayouts/slideLayout380.xml"/><Relationship Id="rId77" Type="http://schemas.openxmlformats.org/officeDocument/2006/relationships/slideLayout" Target="../slideLayouts/slideLayout401.xml"/><Relationship Id="rId100" Type="http://schemas.openxmlformats.org/officeDocument/2006/relationships/slideLayout" Target="../slideLayouts/slideLayout424.xml"/><Relationship Id="rId105" Type="http://schemas.openxmlformats.org/officeDocument/2006/relationships/slideLayout" Target="../slideLayouts/slideLayout429.xml"/><Relationship Id="rId8" Type="http://schemas.openxmlformats.org/officeDocument/2006/relationships/slideLayout" Target="../slideLayouts/slideLayout332.xml"/><Relationship Id="rId51" Type="http://schemas.openxmlformats.org/officeDocument/2006/relationships/slideLayout" Target="../slideLayouts/slideLayout375.xml"/><Relationship Id="rId72" Type="http://schemas.openxmlformats.org/officeDocument/2006/relationships/slideLayout" Target="../slideLayouts/slideLayout396.xml"/><Relationship Id="rId93" Type="http://schemas.openxmlformats.org/officeDocument/2006/relationships/slideLayout" Target="../slideLayouts/slideLayout417.xml"/><Relationship Id="rId98" Type="http://schemas.openxmlformats.org/officeDocument/2006/relationships/slideLayout" Target="../slideLayouts/slideLayout422.xml"/><Relationship Id="rId121" Type="http://schemas.openxmlformats.org/officeDocument/2006/relationships/slideLayout" Target="../slideLayouts/slideLayout445.xml"/><Relationship Id="rId3" Type="http://schemas.openxmlformats.org/officeDocument/2006/relationships/slideLayout" Target="../slideLayouts/slideLayout327.xml"/><Relationship Id="rId25" Type="http://schemas.openxmlformats.org/officeDocument/2006/relationships/slideLayout" Target="../slideLayouts/slideLayout349.xml"/><Relationship Id="rId46" Type="http://schemas.openxmlformats.org/officeDocument/2006/relationships/slideLayout" Target="../slideLayouts/slideLayout370.xml"/><Relationship Id="rId67" Type="http://schemas.openxmlformats.org/officeDocument/2006/relationships/slideLayout" Target="../slideLayouts/slideLayout391.xml"/><Relationship Id="rId116" Type="http://schemas.openxmlformats.org/officeDocument/2006/relationships/slideLayout" Target="../slideLayouts/slideLayout440.xml"/><Relationship Id="rId20" Type="http://schemas.openxmlformats.org/officeDocument/2006/relationships/slideLayout" Target="../slideLayouts/slideLayout344.xml"/><Relationship Id="rId41" Type="http://schemas.openxmlformats.org/officeDocument/2006/relationships/slideLayout" Target="../slideLayouts/slideLayout365.xml"/><Relationship Id="rId62" Type="http://schemas.openxmlformats.org/officeDocument/2006/relationships/slideLayout" Target="../slideLayouts/slideLayout386.xml"/><Relationship Id="rId83" Type="http://schemas.openxmlformats.org/officeDocument/2006/relationships/slideLayout" Target="../slideLayouts/slideLayout407.xml"/><Relationship Id="rId88" Type="http://schemas.openxmlformats.org/officeDocument/2006/relationships/slideLayout" Target="../slideLayouts/slideLayout412.xml"/><Relationship Id="rId111" Type="http://schemas.openxmlformats.org/officeDocument/2006/relationships/slideLayout" Target="../slideLayouts/slideLayout435.xml"/><Relationship Id="rId15" Type="http://schemas.openxmlformats.org/officeDocument/2006/relationships/slideLayout" Target="../slideLayouts/slideLayout339.xml"/><Relationship Id="rId36" Type="http://schemas.openxmlformats.org/officeDocument/2006/relationships/slideLayout" Target="../slideLayouts/slideLayout360.xml"/><Relationship Id="rId57" Type="http://schemas.openxmlformats.org/officeDocument/2006/relationships/slideLayout" Target="../slideLayouts/slideLayout381.xml"/><Relationship Id="rId106" Type="http://schemas.openxmlformats.org/officeDocument/2006/relationships/slideLayout" Target="../slideLayouts/slideLayout430.xml"/><Relationship Id="rId10" Type="http://schemas.openxmlformats.org/officeDocument/2006/relationships/slideLayout" Target="../slideLayouts/slideLayout334.xml"/><Relationship Id="rId31" Type="http://schemas.openxmlformats.org/officeDocument/2006/relationships/slideLayout" Target="../slideLayouts/slideLayout355.xml"/><Relationship Id="rId52" Type="http://schemas.openxmlformats.org/officeDocument/2006/relationships/slideLayout" Target="../slideLayouts/slideLayout376.xml"/><Relationship Id="rId73" Type="http://schemas.openxmlformats.org/officeDocument/2006/relationships/slideLayout" Target="../slideLayouts/slideLayout397.xml"/><Relationship Id="rId78" Type="http://schemas.openxmlformats.org/officeDocument/2006/relationships/slideLayout" Target="../slideLayouts/slideLayout402.xml"/><Relationship Id="rId94" Type="http://schemas.openxmlformats.org/officeDocument/2006/relationships/slideLayout" Target="../slideLayouts/slideLayout418.xml"/><Relationship Id="rId99" Type="http://schemas.openxmlformats.org/officeDocument/2006/relationships/slideLayout" Target="../slideLayouts/slideLayout423.xml"/><Relationship Id="rId101" Type="http://schemas.openxmlformats.org/officeDocument/2006/relationships/slideLayout" Target="../slideLayouts/slideLayout425.xml"/><Relationship Id="rId122" Type="http://schemas.openxmlformats.org/officeDocument/2006/relationships/slideLayout" Target="../slideLayouts/slideLayout44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 Type="http://schemas.openxmlformats.org/officeDocument/2006/relationships/slideLayout" Target="../slideLayouts/slideLayout450.xml"/><Relationship Id="rId21" Type="http://schemas.openxmlformats.org/officeDocument/2006/relationships/slideLayout" Target="../slideLayouts/slideLayout468.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theme" Target="../theme/theme8.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slideLayout" Target="../slideLayouts/slideLayout476.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slideLayout" Target="../slideLayouts/slideLayout479.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slideLayout" Target="../slideLayouts/slideLayout478.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slideLayout" Target="../slideLayouts/slideLayout477.xml"/><Relationship Id="rId8" Type="http://schemas.openxmlformats.org/officeDocument/2006/relationships/slideLayout" Target="../slideLayouts/slideLayout4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3308671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4560" r:id="rId38"/>
    <p:sldLayoutId id="2147484561" r:id="rId39"/>
  </p:sldLayoutIdLst>
  <p:hf hdr="0" ft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endParaRPr lang="en-US">
              <a:solidFill>
                <a:srgbClr val="000000"/>
              </a:solidFill>
            </a:endParaRPr>
          </a:p>
        </p:txBody>
      </p:sp>
    </p:spTree>
    <p:extLst>
      <p:ext uri="{BB962C8B-B14F-4D97-AF65-F5344CB8AC3E}">
        <p14:creationId xmlns:p14="http://schemas.microsoft.com/office/powerpoint/2010/main" val="2095816628"/>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 id="2147484265" r:id="rId36"/>
    <p:sldLayoutId id="2147484266" r:id="rId37"/>
    <p:sldLayoutId id="2147484267" r:id="rId38"/>
    <p:sldLayoutId id="2147484268" r:id="rId39"/>
    <p:sldLayoutId id="2147484269" r:id="rId40"/>
  </p:sldLayoutIdLst>
  <p:hf hdr="0" ftr="0" dt="0"/>
  <p:txStyles>
    <p:titleStyle>
      <a:lvl1pPr algn="l" defTabSz="609570"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9"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fld id="{E4DBDE34-E9B5-E04F-B662-69720E4BCB53}" type="slidenum">
              <a:rPr lang="en-US" smtClean="0">
                <a:solidFill>
                  <a:srgbClr val="5A5A5A"/>
                </a:solidFill>
              </a:rPr>
              <a:pPr defTabSz="609491"/>
              <a:t>‹#›</a:t>
            </a:fld>
            <a:endParaRPr lang="en-US" dirty="0">
              <a:solidFill>
                <a:srgbClr val="5A5A5A"/>
              </a:solidFill>
            </a:endParaRPr>
          </a:p>
        </p:txBody>
      </p:sp>
    </p:spTree>
    <p:extLst>
      <p:ext uri="{BB962C8B-B14F-4D97-AF65-F5344CB8AC3E}">
        <p14:creationId xmlns:p14="http://schemas.microsoft.com/office/powerpoint/2010/main" val="2183139489"/>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09" r:id="rId24"/>
    <p:sldLayoutId id="2147484310" r:id="rId25"/>
    <p:sldLayoutId id="2147484311" r:id="rId26"/>
    <p:sldLayoutId id="2147484312" r:id="rId27"/>
    <p:sldLayoutId id="2147484313" r:id="rId28"/>
    <p:sldLayoutId id="2147484314" r:id="rId29"/>
    <p:sldLayoutId id="2147484315" r:id="rId30"/>
  </p:sldLayoutIdLst>
  <p:hf hdr="0" ftr="0" dt="0"/>
  <p:txStyles>
    <p:title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p:titleStyle>
    <p:bodyStyle>
      <a:lvl1pPr marL="0" indent="0" algn="l" defTabSz="609491" rtl="0" eaLnBrk="1" latinLnBrk="0" hangingPunct="1">
        <a:spcBef>
          <a:spcPts val="2000"/>
        </a:spcBef>
        <a:buFont typeface="Arial"/>
        <a:buNone/>
        <a:defRPr sz="2700" b="0" i="0" kern="1200">
          <a:solidFill>
            <a:schemeClr val="bg1"/>
          </a:solidFill>
          <a:latin typeface="Helvetica Neue Regular" charset="0"/>
          <a:ea typeface="+mn-ea"/>
          <a:cs typeface="Helvetica Neue Regular" charset="0"/>
        </a:defRPr>
      </a:lvl1pPr>
      <a:lvl2pPr marL="230680"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2pPr>
      <a:lvl3pPr marL="529073"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3pPr>
      <a:lvl4pPr marL="833826" indent="-224329"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4pPr>
      <a:lvl5pPr marL="1070847"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5pPr>
      <a:lvl6pPr marL="3352212" indent="-304744" algn="l" defTabSz="609491" rtl="0" eaLnBrk="1" latinLnBrk="0" hangingPunct="1">
        <a:spcBef>
          <a:spcPct val="20000"/>
        </a:spcBef>
        <a:buFont typeface="Arial"/>
        <a:buChar char="•"/>
        <a:defRPr sz="2700" kern="1200">
          <a:solidFill>
            <a:schemeClr val="tx1"/>
          </a:solidFill>
          <a:latin typeface="+mn-lt"/>
          <a:ea typeface="+mn-ea"/>
          <a:cs typeface="+mn-cs"/>
        </a:defRPr>
      </a:lvl6pPr>
      <a:lvl7pPr marL="3961709" indent="-304744" algn="l" defTabSz="609491" rtl="0" eaLnBrk="1" latinLnBrk="0" hangingPunct="1">
        <a:spcBef>
          <a:spcPct val="20000"/>
        </a:spcBef>
        <a:buFont typeface="Arial"/>
        <a:buChar char="•"/>
        <a:defRPr sz="2700" kern="1200">
          <a:solidFill>
            <a:schemeClr val="tx1"/>
          </a:solidFill>
          <a:latin typeface="+mn-lt"/>
          <a:ea typeface="+mn-ea"/>
          <a:cs typeface="+mn-cs"/>
        </a:defRPr>
      </a:lvl7pPr>
      <a:lvl8pPr marL="4571202" indent="-304744" algn="l" defTabSz="609491" rtl="0" eaLnBrk="1" latinLnBrk="0" hangingPunct="1">
        <a:spcBef>
          <a:spcPct val="20000"/>
        </a:spcBef>
        <a:buFont typeface="Arial"/>
        <a:buChar char="•"/>
        <a:defRPr sz="2700" kern="1200">
          <a:solidFill>
            <a:schemeClr val="tx1"/>
          </a:solidFill>
          <a:latin typeface="+mn-lt"/>
          <a:ea typeface="+mn-ea"/>
          <a:cs typeface="+mn-cs"/>
        </a:defRPr>
      </a:lvl8pPr>
      <a:lvl9pPr marL="5180694" indent="-304744" algn="l" defTabSz="60949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1" rtl="0" eaLnBrk="1" latinLnBrk="0" hangingPunct="1">
        <a:defRPr sz="2400" kern="1200">
          <a:solidFill>
            <a:schemeClr val="tx1"/>
          </a:solidFill>
          <a:latin typeface="+mn-lt"/>
          <a:ea typeface="+mn-ea"/>
          <a:cs typeface="+mn-cs"/>
        </a:defRPr>
      </a:lvl1pPr>
      <a:lvl2pPr marL="609491" algn="l" defTabSz="609491" rtl="0" eaLnBrk="1" latinLnBrk="0" hangingPunct="1">
        <a:defRPr sz="2400" kern="1200">
          <a:solidFill>
            <a:schemeClr val="tx1"/>
          </a:solidFill>
          <a:latin typeface="+mn-lt"/>
          <a:ea typeface="+mn-ea"/>
          <a:cs typeface="+mn-cs"/>
        </a:defRPr>
      </a:lvl2pPr>
      <a:lvl3pPr marL="1218990" algn="l" defTabSz="609491" rtl="0" eaLnBrk="1" latinLnBrk="0" hangingPunct="1">
        <a:defRPr sz="2400" kern="1200">
          <a:solidFill>
            <a:schemeClr val="tx1"/>
          </a:solidFill>
          <a:latin typeface="+mn-lt"/>
          <a:ea typeface="+mn-ea"/>
          <a:cs typeface="+mn-cs"/>
        </a:defRPr>
      </a:lvl3pPr>
      <a:lvl4pPr marL="1828482" algn="l" defTabSz="609491" rtl="0" eaLnBrk="1" latinLnBrk="0" hangingPunct="1">
        <a:defRPr sz="2400" kern="1200">
          <a:solidFill>
            <a:schemeClr val="tx1"/>
          </a:solidFill>
          <a:latin typeface="+mn-lt"/>
          <a:ea typeface="+mn-ea"/>
          <a:cs typeface="+mn-cs"/>
        </a:defRPr>
      </a:lvl4pPr>
      <a:lvl5pPr marL="2437978" algn="l" defTabSz="609491" rtl="0" eaLnBrk="1" latinLnBrk="0" hangingPunct="1">
        <a:defRPr sz="2400" kern="1200">
          <a:solidFill>
            <a:schemeClr val="tx1"/>
          </a:solidFill>
          <a:latin typeface="+mn-lt"/>
          <a:ea typeface="+mn-ea"/>
          <a:cs typeface="+mn-cs"/>
        </a:defRPr>
      </a:lvl5pPr>
      <a:lvl6pPr marL="3047468" algn="l" defTabSz="609491" rtl="0" eaLnBrk="1" latinLnBrk="0" hangingPunct="1">
        <a:defRPr sz="2400" kern="1200">
          <a:solidFill>
            <a:schemeClr val="tx1"/>
          </a:solidFill>
          <a:latin typeface="+mn-lt"/>
          <a:ea typeface="+mn-ea"/>
          <a:cs typeface="+mn-cs"/>
        </a:defRPr>
      </a:lvl6pPr>
      <a:lvl7pPr marL="3656959" algn="l" defTabSz="609491" rtl="0" eaLnBrk="1" latinLnBrk="0" hangingPunct="1">
        <a:defRPr sz="2400" kern="1200">
          <a:solidFill>
            <a:schemeClr val="tx1"/>
          </a:solidFill>
          <a:latin typeface="+mn-lt"/>
          <a:ea typeface="+mn-ea"/>
          <a:cs typeface="+mn-cs"/>
        </a:defRPr>
      </a:lvl7pPr>
      <a:lvl8pPr marL="4266453" algn="l" defTabSz="609491" rtl="0" eaLnBrk="1" latinLnBrk="0" hangingPunct="1">
        <a:defRPr sz="2400" kern="1200">
          <a:solidFill>
            <a:schemeClr val="tx1"/>
          </a:solidFill>
          <a:latin typeface="+mn-lt"/>
          <a:ea typeface="+mn-ea"/>
          <a:cs typeface="+mn-cs"/>
        </a:defRPr>
      </a:lvl8pPr>
      <a:lvl9pPr marL="4875947" algn="l" defTabSz="609491"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9"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fld id="{E4DBDE34-E9B5-E04F-B662-69720E4BCB53}" type="slidenum">
              <a:rPr lang="en-US" smtClean="0">
                <a:solidFill>
                  <a:srgbClr val="5A5A5A"/>
                </a:solidFill>
              </a:rPr>
              <a:pPr defTabSz="609491"/>
              <a:t>‹#›</a:t>
            </a:fld>
            <a:endParaRPr lang="en-US" dirty="0">
              <a:solidFill>
                <a:srgbClr val="5A5A5A"/>
              </a:solidFill>
            </a:endParaRPr>
          </a:p>
        </p:txBody>
      </p:sp>
    </p:spTree>
    <p:extLst>
      <p:ext uri="{BB962C8B-B14F-4D97-AF65-F5344CB8AC3E}">
        <p14:creationId xmlns:p14="http://schemas.microsoft.com/office/powerpoint/2010/main" val="2207115740"/>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 id="2147484331" r:id="rId15"/>
    <p:sldLayoutId id="2147484332" r:id="rId16"/>
    <p:sldLayoutId id="2147484333" r:id="rId17"/>
    <p:sldLayoutId id="2147484334" r:id="rId18"/>
    <p:sldLayoutId id="2147484335" r:id="rId19"/>
    <p:sldLayoutId id="2147484336" r:id="rId20"/>
    <p:sldLayoutId id="2147484337" r:id="rId21"/>
    <p:sldLayoutId id="2147484338" r:id="rId22"/>
    <p:sldLayoutId id="2147484339" r:id="rId23"/>
    <p:sldLayoutId id="2147484340" r:id="rId24"/>
    <p:sldLayoutId id="2147484341" r:id="rId25"/>
    <p:sldLayoutId id="2147484342" r:id="rId26"/>
    <p:sldLayoutId id="2147484343" r:id="rId27"/>
    <p:sldLayoutId id="2147484344" r:id="rId28"/>
    <p:sldLayoutId id="2147484345" r:id="rId29"/>
    <p:sldLayoutId id="2147484347" r:id="rId30"/>
    <p:sldLayoutId id="2147484348" r:id="rId31"/>
  </p:sldLayoutIdLst>
  <p:hf hdr="0" ftr="0" dt="0"/>
  <p:txStyles>
    <p:title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p:titleStyle>
    <p:bodyStyle>
      <a:lvl1pPr marL="0" indent="0" algn="l" defTabSz="609491" rtl="0" eaLnBrk="1" latinLnBrk="0" hangingPunct="1">
        <a:spcBef>
          <a:spcPts val="2000"/>
        </a:spcBef>
        <a:buFont typeface="Arial"/>
        <a:buNone/>
        <a:defRPr sz="2700" b="0" i="0" kern="1200">
          <a:solidFill>
            <a:schemeClr val="bg1"/>
          </a:solidFill>
          <a:latin typeface="Helvetica Neue Regular" charset="0"/>
          <a:ea typeface="+mn-ea"/>
          <a:cs typeface="Helvetica Neue Regular" charset="0"/>
        </a:defRPr>
      </a:lvl1pPr>
      <a:lvl2pPr marL="230680"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2pPr>
      <a:lvl3pPr marL="529073"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3pPr>
      <a:lvl4pPr marL="833826" indent="-224329"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4pPr>
      <a:lvl5pPr marL="1070847"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5pPr>
      <a:lvl6pPr marL="3352212" indent="-304744" algn="l" defTabSz="609491" rtl="0" eaLnBrk="1" latinLnBrk="0" hangingPunct="1">
        <a:spcBef>
          <a:spcPct val="20000"/>
        </a:spcBef>
        <a:buFont typeface="Arial"/>
        <a:buChar char="•"/>
        <a:defRPr sz="2700" kern="1200">
          <a:solidFill>
            <a:schemeClr val="tx1"/>
          </a:solidFill>
          <a:latin typeface="+mn-lt"/>
          <a:ea typeface="+mn-ea"/>
          <a:cs typeface="+mn-cs"/>
        </a:defRPr>
      </a:lvl6pPr>
      <a:lvl7pPr marL="3961709" indent="-304744" algn="l" defTabSz="609491" rtl="0" eaLnBrk="1" latinLnBrk="0" hangingPunct="1">
        <a:spcBef>
          <a:spcPct val="20000"/>
        </a:spcBef>
        <a:buFont typeface="Arial"/>
        <a:buChar char="•"/>
        <a:defRPr sz="2700" kern="1200">
          <a:solidFill>
            <a:schemeClr val="tx1"/>
          </a:solidFill>
          <a:latin typeface="+mn-lt"/>
          <a:ea typeface="+mn-ea"/>
          <a:cs typeface="+mn-cs"/>
        </a:defRPr>
      </a:lvl7pPr>
      <a:lvl8pPr marL="4571202" indent="-304744" algn="l" defTabSz="609491" rtl="0" eaLnBrk="1" latinLnBrk="0" hangingPunct="1">
        <a:spcBef>
          <a:spcPct val="20000"/>
        </a:spcBef>
        <a:buFont typeface="Arial"/>
        <a:buChar char="•"/>
        <a:defRPr sz="2700" kern="1200">
          <a:solidFill>
            <a:schemeClr val="tx1"/>
          </a:solidFill>
          <a:latin typeface="+mn-lt"/>
          <a:ea typeface="+mn-ea"/>
          <a:cs typeface="+mn-cs"/>
        </a:defRPr>
      </a:lvl8pPr>
      <a:lvl9pPr marL="5180694" indent="-304744" algn="l" defTabSz="60949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1" rtl="0" eaLnBrk="1" latinLnBrk="0" hangingPunct="1">
        <a:defRPr sz="2400" kern="1200">
          <a:solidFill>
            <a:schemeClr val="tx1"/>
          </a:solidFill>
          <a:latin typeface="+mn-lt"/>
          <a:ea typeface="+mn-ea"/>
          <a:cs typeface="+mn-cs"/>
        </a:defRPr>
      </a:lvl1pPr>
      <a:lvl2pPr marL="609491" algn="l" defTabSz="609491" rtl="0" eaLnBrk="1" latinLnBrk="0" hangingPunct="1">
        <a:defRPr sz="2400" kern="1200">
          <a:solidFill>
            <a:schemeClr val="tx1"/>
          </a:solidFill>
          <a:latin typeface="+mn-lt"/>
          <a:ea typeface="+mn-ea"/>
          <a:cs typeface="+mn-cs"/>
        </a:defRPr>
      </a:lvl2pPr>
      <a:lvl3pPr marL="1218990" algn="l" defTabSz="609491" rtl="0" eaLnBrk="1" latinLnBrk="0" hangingPunct="1">
        <a:defRPr sz="2400" kern="1200">
          <a:solidFill>
            <a:schemeClr val="tx1"/>
          </a:solidFill>
          <a:latin typeface="+mn-lt"/>
          <a:ea typeface="+mn-ea"/>
          <a:cs typeface="+mn-cs"/>
        </a:defRPr>
      </a:lvl3pPr>
      <a:lvl4pPr marL="1828482" algn="l" defTabSz="609491" rtl="0" eaLnBrk="1" latinLnBrk="0" hangingPunct="1">
        <a:defRPr sz="2400" kern="1200">
          <a:solidFill>
            <a:schemeClr val="tx1"/>
          </a:solidFill>
          <a:latin typeface="+mn-lt"/>
          <a:ea typeface="+mn-ea"/>
          <a:cs typeface="+mn-cs"/>
        </a:defRPr>
      </a:lvl4pPr>
      <a:lvl5pPr marL="2437978" algn="l" defTabSz="609491" rtl="0" eaLnBrk="1" latinLnBrk="0" hangingPunct="1">
        <a:defRPr sz="2400" kern="1200">
          <a:solidFill>
            <a:schemeClr val="tx1"/>
          </a:solidFill>
          <a:latin typeface="+mn-lt"/>
          <a:ea typeface="+mn-ea"/>
          <a:cs typeface="+mn-cs"/>
        </a:defRPr>
      </a:lvl5pPr>
      <a:lvl6pPr marL="3047468" algn="l" defTabSz="609491" rtl="0" eaLnBrk="1" latinLnBrk="0" hangingPunct="1">
        <a:defRPr sz="2400" kern="1200">
          <a:solidFill>
            <a:schemeClr val="tx1"/>
          </a:solidFill>
          <a:latin typeface="+mn-lt"/>
          <a:ea typeface="+mn-ea"/>
          <a:cs typeface="+mn-cs"/>
        </a:defRPr>
      </a:lvl6pPr>
      <a:lvl7pPr marL="3656959" algn="l" defTabSz="609491" rtl="0" eaLnBrk="1" latinLnBrk="0" hangingPunct="1">
        <a:defRPr sz="2400" kern="1200">
          <a:solidFill>
            <a:schemeClr val="tx1"/>
          </a:solidFill>
          <a:latin typeface="+mn-lt"/>
          <a:ea typeface="+mn-ea"/>
          <a:cs typeface="+mn-cs"/>
        </a:defRPr>
      </a:lvl7pPr>
      <a:lvl8pPr marL="4266453" algn="l" defTabSz="609491" rtl="0" eaLnBrk="1" latinLnBrk="0" hangingPunct="1">
        <a:defRPr sz="2400" kern="1200">
          <a:solidFill>
            <a:schemeClr val="tx1"/>
          </a:solidFill>
          <a:latin typeface="+mn-lt"/>
          <a:ea typeface="+mn-ea"/>
          <a:cs typeface="+mn-cs"/>
        </a:defRPr>
      </a:lvl8pPr>
      <a:lvl9pPr marL="4875947" algn="l" defTabSz="609491"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2381116754"/>
      </p:ext>
    </p:extLst>
  </p:cSld>
  <p:clrMap bg1="dk1" tx1="lt1" bg2="dk2" tx2="lt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 id="2147484409" r:id="rId36"/>
    <p:sldLayoutId id="2147484410" r:id="rId37"/>
    <p:sldLayoutId id="2147484411" r:id="rId38"/>
    <p:sldLayoutId id="2147484412" r:id="rId39"/>
    <p:sldLayoutId id="2147484413" r:id="rId40"/>
    <p:sldLayoutId id="2147484414" r:id="rId41"/>
    <p:sldLayoutId id="2147484415" r:id="rId42"/>
    <p:sldLayoutId id="2147484416" r:id="rId43"/>
    <p:sldLayoutId id="2147484417" r:id="rId44"/>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762167" y="6465191"/>
            <a:ext cx="125034" cy="123111"/>
          </a:xfrm>
          <a:prstGeom prst="rect">
            <a:avLst/>
          </a:prstGeom>
          <a:ln w="12700">
            <a:miter lim="400000"/>
          </a:ln>
        </p:spPr>
        <p:txBody>
          <a:bodyPr wrap="none" lIns="0" tIns="0" rIns="0" bIns="0" anchor="ctr">
            <a:spAutoFit/>
          </a:bodyPr>
          <a:lstStyle>
            <a:lvl1pPr algn="r">
              <a:defRPr sz="8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05497317"/>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 id="2147484451" r:id="rId32"/>
    <p:sldLayoutId id="2147484452" r:id="rId33"/>
    <p:sldLayoutId id="2147484453" r:id="rId34"/>
    <p:sldLayoutId id="2147484454" r:id="rId35"/>
    <p:sldLayoutId id="2147484455" r:id="rId36"/>
    <p:sldLayoutId id="2147484456" r:id="rId37"/>
    <p:sldLayoutId id="2147484457" r:id="rId38"/>
    <p:sldLayoutId id="2147484458" r:id="rId39"/>
    <p:sldLayoutId id="2147484459" r:id="rId40"/>
    <p:sldLayoutId id="2147484460" r:id="rId41"/>
    <p:sldLayoutId id="2147484461" r:id="rId42"/>
    <p:sldLayoutId id="2147484462" r:id="rId43"/>
    <p:sldLayoutId id="2147484463" r:id="rId44"/>
    <p:sldLayoutId id="2147484464" r:id="rId45"/>
    <p:sldLayoutId id="2147484465" r:id="rId46"/>
    <p:sldLayoutId id="2147484466" r:id="rId47"/>
    <p:sldLayoutId id="2147484467" r:id="rId48"/>
    <p:sldLayoutId id="2147484468" r:id="rId49"/>
    <p:sldLayoutId id="2147484469" r:id="rId50"/>
    <p:sldLayoutId id="2147484470" r:id="rId51"/>
    <p:sldLayoutId id="2147484471" r:id="rId52"/>
    <p:sldLayoutId id="2147484472" r:id="rId53"/>
    <p:sldLayoutId id="2147484473" r:id="rId54"/>
    <p:sldLayoutId id="2147484474" r:id="rId55"/>
    <p:sldLayoutId id="2147484475" r:id="rId56"/>
    <p:sldLayoutId id="2147484476" r:id="rId57"/>
    <p:sldLayoutId id="2147484477" r:id="rId58"/>
    <p:sldLayoutId id="2147484478" r:id="rId59"/>
    <p:sldLayoutId id="2147484479" r:id="rId60"/>
    <p:sldLayoutId id="2147484480" r:id="rId61"/>
    <p:sldLayoutId id="2147484481" r:id="rId62"/>
    <p:sldLayoutId id="2147484482" r:id="rId63"/>
    <p:sldLayoutId id="2147484483" r:id="rId64"/>
    <p:sldLayoutId id="2147484484" r:id="rId65"/>
    <p:sldLayoutId id="2147484485" r:id="rId66"/>
    <p:sldLayoutId id="2147484486" r:id="rId67"/>
    <p:sldLayoutId id="2147484487" r:id="rId68"/>
    <p:sldLayoutId id="2147484488" r:id="rId69"/>
    <p:sldLayoutId id="2147484489" r:id="rId70"/>
    <p:sldLayoutId id="2147484490" r:id="rId71"/>
    <p:sldLayoutId id="2147484491" r:id="rId72"/>
    <p:sldLayoutId id="2147484492" r:id="rId73"/>
    <p:sldLayoutId id="2147484493" r:id="rId74"/>
    <p:sldLayoutId id="2147484494" r:id="rId75"/>
    <p:sldLayoutId id="2147484495" r:id="rId76"/>
    <p:sldLayoutId id="2147484496" r:id="rId77"/>
    <p:sldLayoutId id="2147484497" r:id="rId78"/>
    <p:sldLayoutId id="2147484498" r:id="rId79"/>
    <p:sldLayoutId id="2147484499" r:id="rId80"/>
    <p:sldLayoutId id="2147484500" r:id="rId81"/>
    <p:sldLayoutId id="2147484501" r:id="rId82"/>
    <p:sldLayoutId id="2147484502" r:id="rId83"/>
    <p:sldLayoutId id="2147484503" r:id="rId84"/>
    <p:sldLayoutId id="2147484504" r:id="rId85"/>
    <p:sldLayoutId id="2147484505" r:id="rId86"/>
    <p:sldLayoutId id="2147484506" r:id="rId87"/>
    <p:sldLayoutId id="2147484507" r:id="rId88"/>
    <p:sldLayoutId id="2147484508" r:id="rId89"/>
    <p:sldLayoutId id="2147484509" r:id="rId90"/>
    <p:sldLayoutId id="2147484510" r:id="rId91"/>
    <p:sldLayoutId id="2147484511" r:id="rId92"/>
    <p:sldLayoutId id="2147484512" r:id="rId93"/>
    <p:sldLayoutId id="2147484513" r:id="rId94"/>
    <p:sldLayoutId id="2147484514" r:id="rId95"/>
    <p:sldLayoutId id="2147484515" r:id="rId96"/>
    <p:sldLayoutId id="2147484516" r:id="rId97"/>
    <p:sldLayoutId id="2147484517" r:id="rId98"/>
    <p:sldLayoutId id="2147484518" r:id="rId99"/>
    <p:sldLayoutId id="2147484519" r:id="rId100"/>
    <p:sldLayoutId id="2147484520" r:id="rId101"/>
    <p:sldLayoutId id="2147484521" r:id="rId102"/>
    <p:sldLayoutId id="2147484522" r:id="rId103"/>
    <p:sldLayoutId id="2147484523" r:id="rId104"/>
    <p:sldLayoutId id="2147484524" r:id="rId105"/>
    <p:sldLayoutId id="2147484525" r:id="rId106"/>
    <p:sldLayoutId id="2147484526" r:id="rId107"/>
    <p:sldLayoutId id="2147484527" r:id="rId108"/>
    <p:sldLayoutId id="2147484528" r:id="rId109"/>
    <p:sldLayoutId id="2147484529" r:id="rId110"/>
    <p:sldLayoutId id="2147484530" r:id="rId111"/>
    <p:sldLayoutId id="2147484531" r:id="rId112"/>
    <p:sldLayoutId id="2147484532" r:id="rId113"/>
    <p:sldLayoutId id="2147484533" r:id="rId114"/>
    <p:sldLayoutId id="2147484534" r:id="rId115"/>
    <p:sldLayoutId id="2147484535" r:id="rId116"/>
    <p:sldLayoutId id="2147484536" r:id="rId117"/>
    <p:sldLayoutId id="2147484537" r:id="rId118"/>
    <p:sldLayoutId id="2147484538" r:id="rId119"/>
    <p:sldLayoutId id="2147484539" r:id="rId120"/>
    <p:sldLayoutId id="2147484540" r:id="rId121"/>
    <p:sldLayoutId id="2147484541" r:id="rId122"/>
    <p:sldLayoutId id="2147484542" r:id="rId123"/>
    <p:sldLayoutId id="2147484543" r:id="rId124"/>
    <p:sldLayoutId id="2147484544" r:id="rId125"/>
    <p:sldLayoutId id="2147484545" r:id="rId126"/>
    <p:sldLayoutId id="2147484546" r:id="rId127"/>
    <p:sldLayoutId id="2147484547" r:id="rId128"/>
    <p:sldLayoutId id="2147484548" r:id="rId129"/>
    <p:sldLayoutId id="2147484549" r:id="rId130"/>
    <p:sldLayoutId id="2147484550" r:id="rId131"/>
    <p:sldLayoutId id="2147484551" r:id="rId132"/>
    <p:sldLayoutId id="2147484552" r:id="rId133"/>
    <p:sldLayoutId id="2147484553" r:id="rId134"/>
    <p:sldLayoutId id="2147484554" r:id="rId135"/>
    <p:sldLayoutId id="2147484555" r:id="rId136"/>
    <p:sldLayoutId id="2147484556" r:id="rId137"/>
    <p:sldLayoutId id="2147484557" r:id="rId138"/>
    <p:sldLayoutId id="2147484558" r:id="rId139"/>
    <p:sldLayoutId id="2147484559" r:id="rId140"/>
  </p:sldLayoutIdLst>
  <p:transition spd="med"/>
  <p:hf hdr="0" ftr="0" dt="0"/>
  <p:txStyles>
    <p:titleStyle>
      <a:lvl1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1pPr>
      <a:lvl2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2pPr>
      <a:lvl3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3pPr>
      <a:lvl4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4pPr>
      <a:lvl5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5pPr>
      <a:lvl6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6pPr>
      <a:lvl7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7pPr>
      <a:lvl8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8pPr>
      <a:lvl9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609585" rtl="0" latinLnBrk="0">
        <a:lnSpc>
          <a:spcPct val="100000"/>
        </a:lnSpc>
        <a:spcBef>
          <a:spcPts val="1467"/>
        </a:spcBef>
        <a:spcAft>
          <a:spcPts val="0"/>
        </a:spcAft>
        <a:buClrTx/>
        <a:buSzTx/>
        <a:buFontTx/>
        <a:buNone/>
        <a:tabLst/>
        <a:defRPr sz="1867" b="0" i="0" u="none" strike="noStrike" cap="none" spc="0" baseline="0">
          <a:solidFill>
            <a:srgbClr val="FFFFFF"/>
          </a:solidFill>
          <a:uFillTx/>
          <a:latin typeface="IBM Plex Sans"/>
          <a:ea typeface="IBM Plex Sans"/>
          <a:cs typeface="IBM Plex Sans"/>
          <a:sym typeface="IBM Plex Sans"/>
        </a:defRPr>
      </a:lvl1pPr>
      <a:lvl2pPr marL="230710"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2pPr>
      <a:lvl3pPr marL="529153"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3pPr>
      <a:lvl4pPr marL="833946" marR="0" indent="-224361"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4pPr>
      <a:lvl5pPr marL="1071007"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5pPr>
      <a:lvl6pPr marL="3261278"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6pPr>
      <a:lvl7pPr marL="3870863"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7pPr>
      <a:lvl8pPr marL="4480448"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8pPr>
      <a:lvl9pPr marL="5090033"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457189"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914377"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1371566"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1828754"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2285943"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2743131"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3200320"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3657509"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1752548" y="6465191"/>
            <a:ext cx="134652" cy="123111"/>
          </a:xfrm>
          <a:prstGeom prst="rect">
            <a:avLst/>
          </a:prstGeom>
          <a:ln w="12700">
            <a:miter lim="400000"/>
          </a:ln>
        </p:spPr>
        <p:txBody>
          <a:bodyPr wrap="none" lIns="0" tIns="0" rIns="0" bIns="0" anchor="ctr">
            <a:spAutoFit/>
          </a:bodyPr>
          <a:lstStyle>
            <a:lvl1pPr algn="r">
              <a:defRPr sz="800">
                <a:solidFill>
                  <a:srgbClr val="FFFFFF"/>
                </a:solidFill>
              </a:defRPr>
            </a:lvl1pPr>
          </a:lstStyle>
          <a:p>
            <a:pPr defTabSz="914377" hangingPunct="0"/>
            <a:fld id="{86CB4B4D-7CA3-9044-876B-883B54F8677D}" type="slidenum">
              <a:rPr lang="en-US" kern="0" smtClean="0">
                <a:latin typeface="IBM Plex Sans"/>
                <a:ea typeface="IBM Plex Sans"/>
                <a:cs typeface="IBM Plex Sans"/>
                <a:sym typeface="IBM Plex Sans"/>
              </a:rPr>
              <a:pPr defTabSz="914377" hangingPunct="0"/>
              <a:t>‹#›</a:t>
            </a:fld>
            <a:endParaRPr lang="en-US" kern="0">
              <a:latin typeface="IBM Plex Sans"/>
              <a:ea typeface="IBM Plex Sans"/>
              <a:cs typeface="IBM Plex Sans"/>
              <a:sym typeface="IBM Plex Sans"/>
            </a:endParaRPr>
          </a:p>
        </p:txBody>
      </p:sp>
      <p:sp>
        <p:nvSpPr>
          <p:cNvPr id="3" name="Shape 3"/>
          <p:cNvSpPr>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41459083"/>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575" r:id="rId13"/>
    <p:sldLayoutId id="2147484576" r:id="rId14"/>
    <p:sldLayoutId id="2147484577" r:id="rId15"/>
    <p:sldLayoutId id="2147484578" r:id="rId16"/>
    <p:sldLayoutId id="2147484579" r:id="rId17"/>
    <p:sldLayoutId id="2147484580" r:id="rId18"/>
    <p:sldLayoutId id="2147484581" r:id="rId19"/>
    <p:sldLayoutId id="2147484582" r:id="rId20"/>
    <p:sldLayoutId id="2147484583" r:id="rId21"/>
    <p:sldLayoutId id="2147484584" r:id="rId22"/>
    <p:sldLayoutId id="2147484585" r:id="rId23"/>
    <p:sldLayoutId id="2147484586" r:id="rId24"/>
    <p:sldLayoutId id="2147484587" r:id="rId25"/>
    <p:sldLayoutId id="2147484588" r:id="rId26"/>
    <p:sldLayoutId id="2147484589" r:id="rId27"/>
    <p:sldLayoutId id="2147484590" r:id="rId28"/>
    <p:sldLayoutId id="2147484591" r:id="rId29"/>
    <p:sldLayoutId id="2147484592" r:id="rId30"/>
    <p:sldLayoutId id="2147484593" r:id="rId31"/>
    <p:sldLayoutId id="2147484594" r:id="rId32"/>
    <p:sldLayoutId id="2147484595" r:id="rId33"/>
    <p:sldLayoutId id="2147484596" r:id="rId34"/>
    <p:sldLayoutId id="2147484597" r:id="rId35"/>
    <p:sldLayoutId id="2147484598" r:id="rId36"/>
    <p:sldLayoutId id="2147484599" r:id="rId37"/>
    <p:sldLayoutId id="2147484600" r:id="rId38"/>
    <p:sldLayoutId id="2147484601" r:id="rId39"/>
    <p:sldLayoutId id="2147484602" r:id="rId40"/>
    <p:sldLayoutId id="2147484603" r:id="rId41"/>
    <p:sldLayoutId id="2147484604" r:id="rId42"/>
    <p:sldLayoutId id="2147484605" r:id="rId43"/>
    <p:sldLayoutId id="2147484606" r:id="rId44"/>
    <p:sldLayoutId id="2147484607" r:id="rId45"/>
    <p:sldLayoutId id="2147484608" r:id="rId46"/>
    <p:sldLayoutId id="2147484609" r:id="rId47"/>
    <p:sldLayoutId id="2147484610" r:id="rId48"/>
    <p:sldLayoutId id="2147484611" r:id="rId49"/>
    <p:sldLayoutId id="2147484612" r:id="rId50"/>
    <p:sldLayoutId id="2147484613" r:id="rId51"/>
    <p:sldLayoutId id="2147484614" r:id="rId52"/>
    <p:sldLayoutId id="2147484615" r:id="rId53"/>
    <p:sldLayoutId id="2147484616" r:id="rId54"/>
    <p:sldLayoutId id="2147484617" r:id="rId55"/>
    <p:sldLayoutId id="2147484618" r:id="rId56"/>
    <p:sldLayoutId id="2147484619" r:id="rId57"/>
    <p:sldLayoutId id="2147484620" r:id="rId58"/>
    <p:sldLayoutId id="2147484621" r:id="rId59"/>
    <p:sldLayoutId id="2147484622" r:id="rId60"/>
    <p:sldLayoutId id="2147484623" r:id="rId61"/>
    <p:sldLayoutId id="2147484624" r:id="rId62"/>
    <p:sldLayoutId id="2147484625" r:id="rId63"/>
    <p:sldLayoutId id="2147484626" r:id="rId64"/>
    <p:sldLayoutId id="2147484627" r:id="rId65"/>
    <p:sldLayoutId id="2147484628" r:id="rId66"/>
    <p:sldLayoutId id="2147484629" r:id="rId67"/>
    <p:sldLayoutId id="2147484630" r:id="rId68"/>
    <p:sldLayoutId id="2147484631" r:id="rId69"/>
    <p:sldLayoutId id="2147484632" r:id="rId70"/>
    <p:sldLayoutId id="2147484633" r:id="rId71"/>
    <p:sldLayoutId id="2147484634" r:id="rId72"/>
    <p:sldLayoutId id="2147484635" r:id="rId73"/>
    <p:sldLayoutId id="2147484636" r:id="rId74"/>
    <p:sldLayoutId id="2147484637" r:id="rId75"/>
    <p:sldLayoutId id="2147484638" r:id="rId76"/>
    <p:sldLayoutId id="2147484639" r:id="rId77"/>
    <p:sldLayoutId id="2147484640" r:id="rId78"/>
    <p:sldLayoutId id="2147484641" r:id="rId79"/>
    <p:sldLayoutId id="2147484642" r:id="rId80"/>
    <p:sldLayoutId id="2147484643" r:id="rId81"/>
    <p:sldLayoutId id="2147484644" r:id="rId82"/>
    <p:sldLayoutId id="2147484645" r:id="rId83"/>
    <p:sldLayoutId id="2147484646" r:id="rId84"/>
    <p:sldLayoutId id="2147484647" r:id="rId85"/>
    <p:sldLayoutId id="2147484648" r:id="rId86"/>
    <p:sldLayoutId id="2147484649" r:id="rId87"/>
    <p:sldLayoutId id="2147484650" r:id="rId88"/>
    <p:sldLayoutId id="2147484651" r:id="rId89"/>
    <p:sldLayoutId id="2147484652" r:id="rId90"/>
    <p:sldLayoutId id="2147484653" r:id="rId91"/>
    <p:sldLayoutId id="2147484654" r:id="rId92"/>
    <p:sldLayoutId id="2147484655" r:id="rId93"/>
    <p:sldLayoutId id="2147484656" r:id="rId94"/>
    <p:sldLayoutId id="2147484657" r:id="rId95"/>
    <p:sldLayoutId id="2147484658" r:id="rId96"/>
    <p:sldLayoutId id="2147484659" r:id="rId97"/>
    <p:sldLayoutId id="2147484660" r:id="rId98"/>
    <p:sldLayoutId id="2147484661" r:id="rId99"/>
    <p:sldLayoutId id="2147484662" r:id="rId100"/>
    <p:sldLayoutId id="2147484663" r:id="rId101"/>
    <p:sldLayoutId id="2147484664" r:id="rId102"/>
    <p:sldLayoutId id="2147484665" r:id="rId103"/>
    <p:sldLayoutId id="2147484666" r:id="rId104"/>
    <p:sldLayoutId id="2147484667" r:id="rId105"/>
    <p:sldLayoutId id="2147484668" r:id="rId106"/>
    <p:sldLayoutId id="2147484669" r:id="rId107"/>
    <p:sldLayoutId id="2147484670" r:id="rId108"/>
    <p:sldLayoutId id="2147484671" r:id="rId109"/>
    <p:sldLayoutId id="2147484672" r:id="rId110"/>
    <p:sldLayoutId id="2147484673" r:id="rId111"/>
    <p:sldLayoutId id="2147484674" r:id="rId112"/>
    <p:sldLayoutId id="2147484675" r:id="rId113"/>
    <p:sldLayoutId id="2147484676" r:id="rId114"/>
    <p:sldLayoutId id="2147484677" r:id="rId115"/>
    <p:sldLayoutId id="2147484678" r:id="rId116"/>
    <p:sldLayoutId id="2147484679" r:id="rId117"/>
    <p:sldLayoutId id="2147484680" r:id="rId118"/>
    <p:sldLayoutId id="2147484681" r:id="rId119"/>
    <p:sldLayoutId id="2147484682" r:id="rId120"/>
    <p:sldLayoutId id="2147484683" r:id="rId121"/>
    <p:sldLayoutId id="2147484685" r:id="rId122"/>
    <p:sldLayoutId id="2147484686" r:id="rId123"/>
  </p:sldLayoutIdLst>
  <p:transition spd="med"/>
  <p:hf hdr="0" ftr="0" dt="0"/>
  <p:txStyles>
    <p:titleStyle>
      <a:lvl1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85"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10"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53"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46" marR="0" indent="-224361"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1007" marR="0" indent="-230710"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278"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863"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448"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90033" marR="0" indent="-213355" algn="l" defTabSz="609585"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457189"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914377"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1371566"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1828754"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2285943"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2743131"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3200320"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3657509" algn="r" defTabSz="914377"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2966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210929" y="229668"/>
            <a:ext cx="2807787"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9476741" y="6291072"/>
            <a:ext cx="2412576" cy="268224"/>
          </a:xfrm>
          <a:prstGeom prst="rect">
            <a:avLst/>
          </a:prstGeom>
        </p:spPr>
        <p:txBody>
          <a:bodyPr vert="horz" lIns="0" tIns="0" rIns="0" bIns="0" rtlCol="0" anchor="b" anchorCtr="0"/>
          <a:lstStyle>
            <a:lvl1pPr algn="r">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5" name="Footer Placeholder 4"/>
          <p:cNvSpPr>
            <a:spLocks noGrp="1"/>
          </p:cNvSpPr>
          <p:nvPr>
            <p:ph type="ftr" sz="quarter" idx="3"/>
          </p:nvPr>
        </p:nvSpPr>
        <p:spPr>
          <a:xfrm>
            <a:off x="804672" y="6291072"/>
            <a:ext cx="3860800"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endParaRPr lang="en-US" dirty="0">
              <a:solidFill>
                <a:srgbClr val="5A5A5A"/>
              </a:solidFill>
            </a:endParaRPr>
          </a:p>
        </p:txBody>
      </p:sp>
      <p:sp>
        <p:nvSpPr>
          <p:cNvPr id="6" name="Slide Number Placeholder 5"/>
          <p:cNvSpPr>
            <a:spLocks noGrp="1"/>
          </p:cNvSpPr>
          <p:nvPr>
            <p:ph type="sldNum" sz="quarter" idx="4"/>
          </p:nvPr>
        </p:nvSpPr>
        <p:spPr>
          <a:xfrm>
            <a:off x="306917" y="6291072"/>
            <a:ext cx="280416" cy="268224"/>
          </a:xfrm>
          <a:prstGeom prst="rect">
            <a:avLst/>
          </a:prstGeom>
        </p:spPr>
        <p:txBody>
          <a:bodyPr vert="horz" lIns="0" tIns="0" rIns="0" bIns="0" rtlCol="0" anchor="b" anchorCtr="0"/>
          <a:lstStyle>
            <a:lvl1pPr algn="l">
              <a:defRPr sz="700" b="0" i="0">
                <a:solidFill>
                  <a:schemeClr val="bg1"/>
                </a:solidFill>
                <a:latin typeface="Helvetica Neue Regular" charset="0"/>
                <a:cs typeface="Helvetica Neue Regular" charset="0"/>
              </a:defRPr>
            </a:lvl1pPr>
          </a:lstStyle>
          <a:p>
            <a:pPr defTabSz="609491"/>
            <a:fld id="{E4DBDE34-E9B5-E04F-B662-69720E4BCB53}" type="slidenum">
              <a:rPr lang="en-US" smtClean="0">
                <a:solidFill>
                  <a:srgbClr val="5A5A5A"/>
                </a:solidFill>
              </a:rPr>
              <a:pPr defTabSz="609491"/>
              <a:t>‹#›</a:t>
            </a:fld>
            <a:endParaRPr lang="en-US" dirty="0">
              <a:solidFill>
                <a:srgbClr val="5A5A5A"/>
              </a:solidFill>
            </a:endParaRPr>
          </a:p>
        </p:txBody>
      </p:sp>
    </p:spTree>
    <p:extLst>
      <p:ext uri="{BB962C8B-B14F-4D97-AF65-F5344CB8AC3E}">
        <p14:creationId xmlns:p14="http://schemas.microsoft.com/office/powerpoint/2010/main" val="2287860361"/>
      </p:ext>
    </p:extLst>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 id="2147484711" r:id="rId24"/>
    <p:sldLayoutId id="2147484712" r:id="rId25"/>
    <p:sldLayoutId id="2147484713" r:id="rId26"/>
    <p:sldLayoutId id="2147484714" r:id="rId27"/>
    <p:sldLayoutId id="2147484715" r:id="rId28"/>
    <p:sldLayoutId id="2147484716" r:id="rId29"/>
    <p:sldLayoutId id="2147484718" r:id="rId30"/>
    <p:sldLayoutId id="2147484719" r:id="rId31"/>
    <p:sldLayoutId id="2147484720" r:id="rId32"/>
  </p:sldLayoutIdLst>
  <p:hf hdr="0" ftr="0" dt="0"/>
  <p:txStyles>
    <p:title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p:titleStyle>
    <p:bodyStyle>
      <a:lvl1pPr marL="0" indent="0" algn="l" defTabSz="609491" rtl="0" eaLnBrk="1" latinLnBrk="0" hangingPunct="1">
        <a:spcBef>
          <a:spcPts val="2000"/>
        </a:spcBef>
        <a:buFont typeface="Arial"/>
        <a:buNone/>
        <a:defRPr sz="2700" b="0" i="0" kern="1200">
          <a:solidFill>
            <a:schemeClr val="bg1"/>
          </a:solidFill>
          <a:latin typeface="Helvetica Neue Regular" charset="0"/>
          <a:ea typeface="+mn-ea"/>
          <a:cs typeface="Helvetica Neue Regular" charset="0"/>
        </a:defRPr>
      </a:lvl1pPr>
      <a:lvl2pPr marL="230680"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2pPr>
      <a:lvl3pPr marL="529073"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3pPr>
      <a:lvl4pPr marL="833826" indent="-224329"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4pPr>
      <a:lvl5pPr marL="1070847" indent="-230680" algn="l" defTabSz="609491" rtl="0" eaLnBrk="1" latinLnBrk="0" hangingPunct="1">
        <a:spcBef>
          <a:spcPct val="20000"/>
        </a:spcBef>
        <a:buFont typeface="Arial"/>
        <a:buChar char="»"/>
        <a:defRPr sz="2700" b="0" i="0" kern="1200">
          <a:solidFill>
            <a:schemeClr val="bg1"/>
          </a:solidFill>
          <a:latin typeface="Helvetica Neue Regular" charset="0"/>
          <a:ea typeface="+mn-ea"/>
          <a:cs typeface="Helvetica Neue Regular" charset="0"/>
        </a:defRPr>
      </a:lvl5pPr>
      <a:lvl6pPr marL="3352212" indent="-304744" algn="l" defTabSz="609491" rtl="0" eaLnBrk="1" latinLnBrk="0" hangingPunct="1">
        <a:spcBef>
          <a:spcPct val="20000"/>
        </a:spcBef>
        <a:buFont typeface="Arial"/>
        <a:buChar char="•"/>
        <a:defRPr sz="2700" kern="1200">
          <a:solidFill>
            <a:schemeClr val="tx1"/>
          </a:solidFill>
          <a:latin typeface="+mn-lt"/>
          <a:ea typeface="+mn-ea"/>
          <a:cs typeface="+mn-cs"/>
        </a:defRPr>
      </a:lvl6pPr>
      <a:lvl7pPr marL="3961709" indent="-304744" algn="l" defTabSz="609491" rtl="0" eaLnBrk="1" latinLnBrk="0" hangingPunct="1">
        <a:spcBef>
          <a:spcPct val="20000"/>
        </a:spcBef>
        <a:buFont typeface="Arial"/>
        <a:buChar char="•"/>
        <a:defRPr sz="2700" kern="1200">
          <a:solidFill>
            <a:schemeClr val="tx1"/>
          </a:solidFill>
          <a:latin typeface="+mn-lt"/>
          <a:ea typeface="+mn-ea"/>
          <a:cs typeface="+mn-cs"/>
        </a:defRPr>
      </a:lvl7pPr>
      <a:lvl8pPr marL="4571202" indent="-304744" algn="l" defTabSz="609491" rtl="0" eaLnBrk="1" latinLnBrk="0" hangingPunct="1">
        <a:spcBef>
          <a:spcPct val="20000"/>
        </a:spcBef>
        <a:buFont typeface="Arial"/>
        <a:buChar char="•"/>
        <a:defRPr sz="2700" kern="1200">
          <a:solidFill>
            <a:schemeClr val="tx1"/>
          </a:solidFill>
          <a:latin typeface="+mn-lt"/>
          <a:ea typeface="+mn-ea"/>
          <a:cs typeface="+mn-cs"/>
        </a:defRPr>
      </a:lvl8pPr>
      <a:lvl9pPr marL="5180694" indent="-304744" algn="l" defTabSz="609491"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1" rtl="0" eaLnBrk="1" latinLnBrk="0" hangingPunct="1">
        <a:defRPr sz="2400" kern="1200">
          <a:solidFill>
            <a:schemeClr val="tx1"/>
          </a:solidFill>
          <a:latin typeface="+mn-lt"/>
          <a:ea typeface="+mn-ea"/>
          <a:cs typeface="+mn-cs"/>
        </a:defRPr>
      </a:lvl1pPr>
      <a:lvl2pPr marL="609491" algn="l" defTabSz="609491" rtl="0" eaLnBrk="1" latinLnBrk="0" hangingPunct="1">
        <a:defRPr sz="2400" kern="1200">
          <a:solidFill>
            <a:schemeClr val="tx1"/>
          </a:solidFill>
          <a:latin typeface="+mn-lt"/>
          <a:ea typeface="+mn-ea"/>
          <a:cs typeface="+mn-cs"/>
        </a:defRPr>
      </a:lvl2pPr>
      <a:lvl3pPr marL="1218990" algn="l" defTabSz="609491" rtl="0" eaLnBrk="1" latinLnBrk="0" hangingPunct="1">
        <a:defRPr sz="2400" kern="1200">
          <a:solidFill>
            <a:schemeClr val="tx1"/>
          </a:solidFill>
          <a:latin typeface="+mn-lt"/>
          <a:ea typeface="+mn-ea"/>
          <a:cs typeface="+mn-cs"/>
        </a:defRPr>
      </a:lvl3pPr>
      <a:lvl4pPr marL="1828482" algn="l" defTabSz="609491" rtl="0" eaLnBrk="1" latinLnBrk="0" hangingPunct="1">
        <a:defRPr sz="2400" kern="1200">
          <a:solidFill>
            <a:schemeClr val="tx1"/>
          </a:solidFill>
          <a:latin typeface="+mn-lt"/>
          <a:ea typeface="+mn-ea"/>
          <a:cs typeface="+mn-cs"/>
        </a:defRPr>
      </a:lvl4pPr>
      <a:lvl5pPr marL="2437978" algn="l" defTabSz="609491" rtl="0" eaLnBrk="1" latinLnBrk="0" hangingPunct="1">
        <a:defRPr sz="2400" kern="1200">
          <a:solidFill>
            <a:schemeClr val="tx1"/>
          </a:solidFill>
          <a:latin typeface="+mn-lt"/>
          <a:ea typeface="+mn-ea"/>
          <a:cs typeface="+mn-cs"/>
        </a:defRPr>
      </a:lvl5pPr>
      <a:lvl6pPr marL="3047468" algn="l" defTabSz="609491" rtl="0" eaLnBrk="1" latinLnBrk="0" hangingPunct="1">
        <a:defRPr sz="2400" kern="1200">
          <a:solidFill>
            <a:schemeClr val="tx1"/>
          </a:solidFill>
          <a:latin typeface="+mn-lt"/>
          <a:ea typeface="+mn-ea"/>
          <a:cs typeface="+mn-cs"/>
        </a:defRPr>
      </a:lvl6pPr>
      <a:lvl7pPr marL="3656959" algn="l" defTabSz="609491" rtl="0" eaLnBrk="1" latinLnBrk="0" hangingPunct="1">
        <a:defRPr sz="2400" kern="1200">
          <a:solidFill>
            <a:schemeClr val="tx1"/>
          </a:solidFill>
          <a:latin typeface="+mn-lt"/>
          <a:ea typeface="+mn-ea"/>
          <a:cs typeface="+mn-cs"/>
        </a:defRPr>
      </a:lvl7pPr>
      <a:lvl8pPr marL="4266453" algn="l" defTabSz="609491" rtl="0" eaLnBrk="1" latinLnBrk="0" hangingPunct="1">
        <a:defRPr sz="2400" kern="1200">
          <a:solidFill>
            <a:schemeClr val="tx1"/>
          </a:solidFill>
          <a:latin typeface="+mn-lt"/>
          <a:ea typeface="+mn-ea"/>
          <a:cs typeface="+mn-cs"/>
        </a:defRPr>
      </a:lvl8pPr>
      <a:lvl9pPr marL="4875947" algn="l" defTabSz="609491"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7.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hyperlink" Target="https://w3.ibm.com/w3publisher/watson-cp4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pps.na.collabserv.com/wikis/home?lang=en-us#!/wiki/Wd855b33ea663_4b57_a7c7_f5e8e37c2716/page/Sizing%20Watson%20on%20CP4D%20Surve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ibm.seismic.com/Link/Content/DCmPHmkSb-Xk6P-gWUfCQctA"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5.sv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ibm.ent.box.com/s/mrshyve6tmhec8t9uxgmrlhj2e2cuanb/file/64375866019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ibm.biz/watson-cp4d-calculato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2" Type="http://schemas.openxmlformats.org/officeDocument/2006/relationships/hyperlink" Target="https://daitoolsdev1.fyre.ibm.com/sales/#/zen/home"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hyperlink" Target="https://w3-connections.ibm.com/forums/html/forum?id=5f43a252-c824-4741-9598-3b45067f0701&amp;ps=25" TargetMode="External"/><Relationship Id="rId3" Type="http://schemas.openxmlformats.org/officeDocument/2006/relationships/hyperlink" Target="http://www.ibm.biz/watsoncp4d" TargetMode="External"/><Relationship Id="rId7" Type="http://schemas.openxmlformats.org/officeDocument/2006/relationships/hyperlink" Target="https://ibm-analytics.slack.com/archives/CJQ323MMM" TargetMode="External"/><Relationship Id="rId2" Type="http://schemas.openxmlformats.org/officeDocument/2006/relationships/hyperlink" Target="http://ibm.biz/watson-cp4d-calculator" TargetMode="External"/><Relationship Id="rId1" Type="http://schemas.openxmlformats.org/officeDocument/2006/relationships/slideLayout" Target="../slideLayouts/slideLayout4.xml"/><Relationship Id="rId6" Type="http://schemas.openxmlformats.org/officeDocument/2006/relationships/hyperlink" Target="https://ibm-analytics.slack.com/archives/CMV8V8UJU" TargetMode="External"/><Relationship Id="rId5" Type="http://schemas.openxmlformats.org/officeDocument/2006/relationships/hyperlink" Target="https://ibm-analytics.slack.com/archives/C1U97HQ3T" TargetMode="External"/><Relationship Id="rId4" Type="http://schemas.openxmlformats.org/officeDocument/2006/relationships/hyperlink" Target="https://daitoolsdev1.fyre.ibm.com/sales/#/zen/hom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41.xml"/><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27.xml"/><Relationship Id="rId1" Type="http://schemas.openxmlformats.org/officeDocument/2006/relationships/slideLayout" Target="../slideLayouts/slideLayout479.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341.xml"/><Relationship Id="rId6" Type="http://schemas.openxmlformats.org/officeDocument/2006/relationships/image" Target="../media/image42.tiff"/><Relationship Id="rId11" Type="http://schemas.openxmlformats.org/officeDocument/2006/relationships/image" Target="../media/image46.tiff"/><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07.xml"/><Relationship Id="rId5" Type="http://schemas.openxmlformats.org/officeDocument/2006/relationships/image" Target="../media/image4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107.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304799" y="237067"/>
            <a:ext cx="10020301"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lvl="0" defTabSz="914377" hangingPunct="0">
              <a:defRPr sz="2400">
                <a:solidFill>
                  <a:srgbClr val="FFFFFF"/>
                </a:solidFill>
                <a:latin typeface="IBM Plex Sans Light"/>
                <a:ea typeface="IBM Plex Sans Light"/>
                <a:cs typeface="IBM Plex Sans Light"/>
                <a:sym typeface="IBM Plex Sans Light"/>
              </a:defRPr>
            </a:pPr>
            <a:r>
              <a:rPr kumimoji="0" lang="en-US" sz="3200" b="0" i="0" u="none" strike="noStrike" kern="0" cap="none" spc="0" normalizeH="0" baseline="0" noProof="0" dirty="0">
                <a:ln>
                  <a:noFill/>
                </a:ln>
                <a:solidFill>
                  <a:srgbClr val="A7A7A7">
                    <a:lumMod val="20000"/>
                    <a:lumOff val="80000"/>
                  </a:srgbClr>
                </a:solidFill>
                <a:effectLst/>
                <a:uLnTx/>
                <a:uFillTx/>
                <a:latin typeface="Arial"/>
                <a:sym typeface="IBM Plex Sans Light"/>
              </a:rPr>
              <a:t>Session: </a:t>
            </a:r>
            <a:r>
              <a:rPr lang="en-US" sz="3200" b="1" dirty="0">
                <a:solidFill>
                  <a:srgbClr val="A7A7A7">
                    <a:lumMod val="20000"/>
                    <a:lumOff val="80000"/>
                  </a:srgbClr>
                </a:solidFill>
                <a:latin typeface="Arial"/>
                <a:sym typeface="IBM Plex Sans Light"/>
              </a:rPr>
              <a:t>Watson Anywhere and Cloud Pak for Data</a:t>
            </a:r>
          </a:p>
          <a:p>
            <a:pPr defTabSz="914377" hangingPunct="0">
              <a:defRPr sz="2400">
                <a:solidFill>
                  <a:srgbClr val="FFFFFF"/>
                </a:solidFill>
                <a:latin typeface="IBM Plex Sans Light"/>
                <a:ea typeface="IBM Plex Sans Light"/>
                <a:cs typeface="IBM Plex Sans Light"/>
                <a:sym typeface="IBM Plex Sans Light"/>
              </a:defRPr>
            </a:pPr>
            <a:r>
              <a:rPr lang="en-US" sz="2400" dirty="0">
                <a:sym typeface="IBM Plex Sans Light"/>
              </a:rPr>
              <a:t>NDA21T0512B</a:t>
            </a:r>
          </a:p>
          <a:p>
            <a:pPr defTabSz="914377" hangingPunct="0">
              <a:defRPr sz="2400">
                <a:solidFill>
                  <a:srgbClr val="FFFFFF"/>
                </a:solidFill>
                <a:latin typeface="IBM Plex Sans Light"/>
                <a:ea typeface="IBM Plex Sans Light"/>
                <a:cs typeface="IBM Plex Sans Light"/>
                <a:sym typeface="IBM Plex Sans Light"/>
              </a:defRPr>
            </a:pPr>
            <a:r>
              <a:rPr lang="en-US" sz="2400" dirty="0">
                <a:sym typeface="IBM Plex Sans Light"/>
              </a:rPr>
              <a:t>Session ID = J0552, Check-in code = ae4d</a:t>
            </a:r>
            <a:br>
              <a:rPr kumimoji="0" lang="en-US" sz="3200" b="0" i="0" u="none" strike="noStrike" kern="1200" cap="none" spc="0" normalizeH="0" baseline="0" noProof="0" dirty="0">
                <a:ln>
                  <a:noFill/>
                </a:ln>
                <a:solidFill>
                  <a:srgbClr val="A7A7A7">
                    <a:lumMod val="20000"/>
                    <a:lumOff val="80000"/>
                  </a:srgbClr>
                </a:solidFill>
                <a:effectLst/>
                <a:uLnTx/>
                <a:uFillTx/>
                <a:latin typeface="Arial"/>
                <a:sym typeface="IBM Plex Sans Light"/>
              </a:rPr>
            </a:br>
            <a:br>
              <a:rPr kumimoji="0" lang="en-US" sz="3200" b="0" i="0" u="none" strike="noStrike" kern="1200" cap="none" spc="0" normalizeH="0" baseline="0" noProof="0" dirty="0">
                <a:ln>
                  <a:noFill/>
                </a:ln>
                <a:solidFill>
                  <a:srgbClr val="A7A7A7">
                    <a:lumMod val="20000"/>
                    <a:lumOff val="80000"/>
                  </a:srgbClr>
                </a:solidFill>
                <a:effectLst/>
                <a:uLnTx/>
                <a:uFillTx/>
                <a:latin typeface="Arial"/>
                <a:sym typeface="IBM Plex Sans Light"/>
              </a:rPr>
            </a:br>
            <a:endParaRPr kumimoji="0" sz="3200" b="0" i="0" u="none" strike="noStrike" kern="0" cap="none" spc="0" normalizeH="0" baseline="0" noProof="0" dirty="0">
              <a:ln>
                <a:noFill/>
              </a:ln>
              <a:solidFill>
                <a:srgbClr val="FFFFFF"/>
              </a:solidFill>
              <a:effectLst/>
              <a:uLnTx/>
              <a:uFillTx/>
              <a:latin typeface="IBM Plex Sans Light"/>
              <a:sym typeface="IBM Plex Sans Light"/>
            </a:endParaRPr>
          </a:p>
        </p:txBody>
      </p:sp>
      <p:sp>
        <p:nvSpPr>
          <p:cNvPr id="1328" name="First LastName"/>
          <p:cNvSpPr txBox="1"/>
          <p:nvPr/>
        </p:nvSpPr>
        <p:spPr>
          <a:xfrm>
            <a:off x="304800" y="1837506"/>
            <a:ext cx="1485661"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lvl1pPr>
              <a:defRPr sz="1800">
                <a:solidFill>
                  <a:srgbClr val="FFFFFF"/>
                </a:solidFill>
                <a:latin typeface="IBM Plex Sans ExtraLight"/>
                <a:ea typeface="IBM Plex Sans ExtraLight"/>
                <a:cs typeface="IBM Plex Sans ExtraLight"/>
                <a:sym typeface="IBM Plex Sans ExtraLight"/>
              </a:defRPr>
            </a:lvl1pPr>
          </a:lstStyle>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rPr>
              <a:t>Jennifer Wales</a:t>
            </a:r>
          </a:p>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rPr>
              <a:t>Giulio </a:t>
            </a:r>
            <a:r>
              <a:rPr kumimoji="0" lang="en-US" sz="1600" b="0" i="0" u="none" strike="noStrike" kern="0" cap="none" spc="0" normalizeH="0" baseline="0" noProof="0" dirty="0" err="1">
                <a:ln>
                  <a:noFill/>
                </a:ln>
                <a:solidFill>
                  <a:srgbClr val="FFFFFF"/>
                </a:solidFill>
                <a:effectLst/>
                <a:uLnTx/>
                <a:uFillTx/>
                <a:latin typeface="IBM Plex Sans" panose="020B0503050000000000" pitchFamily="34" charset="77"/>
                <a:sym typeface="IBM Plex Sans ExtraLight"/>
              </a:rPr>
              <a:t>Soliani</a:t>
            </a:r>
            <a:endParaRPr kumimoji="0" lang="en-US" sz="16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endParaRPr>
          </a:p>
        </p:txBody>
      </p:sp>
    </p:spTree>
    <p:extLst>
      <p:ext uri="{BB962C8B-B14F-4D97-AF65-F5344CB8AC3E}">
        <p14:creationId xmlns:p14="http://schemas.microsoft.com/office/powerpoint/2010/main" val="69086286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rgbClr val="D8306D"/>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Assistant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and </a:t>
            </a: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Watson Assistant Voice Interaction</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sp>
        <p:nvSpPr>
          <p:cNvPr id="2" name="Rectangle 1">
            <a:extLst>
              <a:ext uri="{FF2B5EF4-FFF2-40B4-BE49-F238E27FC236}">
                <a16:creationId xmlns:a16="http://schemas.microsoft.com/office/drawing/2014/main" id="{A8192AF2-9C57-9646-911D-84934A485509}"/>
              </a:ext>
            </a:extLst>
          </p:cNvPr>
          <p:cNvSpPr/>
          <p:nvPr/>
        </p:nvSpPr>
        <p:spPr>
          <a:xfrm>
            <a:off x="2993521" y="576641"/>
            <a:ext cx="9198479" cy="3662541"/>
          </a:xfrm>
          <a:prstGeom prst="rect">
            <a:avLst/>
          </a:prstGeom>
        </p:spPr>
        <p:txBody>
          <a:bodyPr wrap="square">
            <a:spAutoFit/>
          </a:bodyPr>
          <a:lstStyle/>
          <a:p>
            <a:pPr defTabSz="914196">
              <a:spcBef>
                <a:spcPts val="1200"/>
              </a:spcBef>
            </a:pPr>
            <a:r>
              <a:rPr lang="en-US" sz="2000" b="1" dirty="0">
                <a:solidFill>
                  <a:srgbClr val="1E1E1E"/>
                </a:solidFill>
                <a:latin typeface="IBM Plex Sans" panose="020B0503050203000203" pitchFamily="34" charset="77"/>
              </a:rPr>
              <a:t>Updates from November</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Committed Term Licenses announced</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Clients need to purchase separate entitlements for production and non-production installations</a:t>
            </a:r>
          </a:p>
          <a:p>
            <a:pPr marL="285744" indent="-285744" defTabSz="914196">
              <a:spcBef>
                <a:spcPts val="1200"/>
              </a:spcBef>
              <a:buFont typeface="Arial" panose="020B0604020202020204" pitchFamily="34" charset="0"/>
              <a:buChar char="•"/>
            </a:pPr>
            <a:endParaRPr lang="en-US" sz="1600" dirty="0">
              <a:solidFill>
                <a:srgbClr val="1E1E1E"/>
              </a:solidFill>
              <a:latin typeface="IBM Plex Sans" panose="020B0503050203000203" pitchFamily="34" charset="77"/>
            </a:endParaRPr>
          </a:p>
          <a:p>
            <a:pPr defTabSz="914196">
              <a:spcBef>
                <a:spcPts val="1200"/>
              </a:spcBef>
            </a:pPr>
            <a:r>
              <a:rPr lang="en-US" sz="2000" b="1" dirty="0">
                <a:solidFill>
                  <a:srgbClr val="1E1E1E"/>
                </a:solidFill>
                <a:latin typeface="IBM Plex Sans" panose="020B0503050203000203" pitchFamily="34" charset="77"/>
              </a:rPr>
              <a:t>Use Cases</a:t>
            </a:r>
            <a:endParaRPr lang="en-US" sz="1600" dirty="0">
              <a:solidFill>
                <a:srgbClr val="1E1E1E"/>
              </a:solidFill>
              <a:latin typeface="IBM Plex Sans" panose="020B0503050203000203" pitchFamily="34" charset="77"/>
            </a:endParaRP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Sell Watson Assistant for digital/web scenarios</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Sell Watson Assistant Voice Interaction for voice/phone scenarios</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Sells Watson Assistant Voice Interaction with Omni for web and voice scenarios</a:t>
            </a:r>
          </a:p>
          <a:p>
            <a:pPr defTabSz="914196">
              <a:spcBef>
                <a:spcPts val="1200"/>
              </a:spcBef>
            </a:pPr>
            <a:endParaRPr lang="en-US" sz="1600" dirty="0">
              <a:solidFill>
                <a:srgbClr val="1E1E1E"/>
              </a:solidFill>
              <a:latin typeface="IBM Plex Sans" panose="020B0503050203000203" pitchFamily="34" charset="77"/>
            </a:endParaRPr>
          </a:p>
        </p:txBody>
      </p:sp>
      <p:sp>
        <p:nvSpPr>
          <p:cNvPr id="4" name="Slide Number Placeholder 3">
            <a:extLst>
              <a:ext uri="{FF2B5EF4-FFF2-40B4-BE49-F238E27FC236}">
                <a16:creationId xmlns:a16="http://schemas.microsoft.com/office/drawing/2014/main" id="{6DD72C49-91CE-9B42-B555-613F4318E9D4}"/>
              </a:ext>
            </a:extLst>
          </p:cNvPr>
          <p:cNvSpPr>
            <a:spLocks noGrp="1"/>
          </p:cNvSpPr>
          <p:nvPr>
            <p:ph type="sldNum" sz="quarter" idx="12"/>
          </p:nvPr>
        </p:nvSpPr>
        <p:spPr/>
        <p:txBody>
          <a:bodyPr/>
          <a:lstStyle/>
          <a:p>
            <a:fld id="{E4DBDE34-E9B5-E04F-B662-69720E4BCB53}" type="slidenum">
              <a:rPr lang="en-US" smtClean="0">
                <a:solidFill>
                  <a:srgbClr val="5A5A5A"/>
                </a:solidFill>
              </a:rPr>
              <a:pPr/>
              <a:t>10</a:t>
            </a:fld>
            <a:endParaRPr lang="en-US">
              <a:solidFill>
                <a:srgbClr val="5A5A5A"/>
              </a:solidFill>
            </a:endParaRPr>
          </a:p>
        </p:txBody>
      </p:sp>
    </p:spTree>
    <p:extLst>
      <p:ext uri="{BB962C8B-B14F-4D97-AF65-F5344CB8AC3E}">
        <p14:creationId xmlns:p14="http://schemas.microsoft.com/office/powerpoint/2010/main" val="277118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rgbClr val="D8306D"/>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Assistant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Parts Pricing</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graphicFrame>
        <p:nvGraphicFramePr>
          <p:cNvPr id="7" name="Table 6">
            <a:extLst>
              <a:ext uri="{FF2B5EF4-FFF2-40B4-BE49-F238E27FC236}">
                <a16:creationId xmlns:a16="http://schemas.microsoft.com/office/drawing/2014/main" id="{1B70C59B-AF1D-BA44-8EAC-4EBB9BBCA2CF}"/>
              </a:ext>
            </a:extLst>
          </p:cNvPr>
          <p:cNvGraphicFramePr>
            <a:graphicFrameLocks noGrp="1"/>
          </p:cNvGraphicFramePr>
          <p:nvPr>
            <p:extLst>
              <p:ext uri="{D42A27DB-BD31-4B8C-83A1-F6EECF244321}">
                <p14:modId xmlns:p14="http://schemas.microsoft.com/office/powerpoint/2010/main" val="53338975"/>
              </p:ext>
            </p:extLst>
          </p:nvPr>
        </p:nvGraphicFramePr>
        <p:xfrm>
          <a:off x="3039130" y="699361"/>
          <a:ext cx="3361670" cy="2044128"/>
        </p:xfrm>
        <a:graphic>
          <a:graphicData uri="http://schemas.openxmlformats.org/drawingml/2006/table">
            <a:tbl>
              <a:tblPr firstRow="1" bandRow="1">
                <a:tableStyleId>{5C22544A-7EE6-4342-B048-85BDC9FD1C3A}</a:tableStyleId>
              </a:tblPr>
              <a:tblGrid>
                <a:gridCol w="1680835">
                  <a:extLst>
                    <a:ext uri="{9D8B030D-6E8A-4147-A177-3AD203B41FA5}">
                      <a16:colId xmlns:a16="http://schemas.microsoft.com/office/drawing/2014/main" val="20000"/>
                    </a:ext>
                  </a:extLst>
                </a:gridCol>
                <a:gridCol w="1680835">
                  <a:extLst>
                    <a:ext uri="{9D8B030D-6E8A-4147-A177-3AD203B41FA5}">
                      <a16:colId xmlns:a16="http://schemas.microsoft.com/office/drawing/2014/main" val="20002"/>
                    </a:ext>
                  </a:extLst>
                </a:gridCol>
              </a:tblGrid>
              <a:tr h="425860">
                <a:tc>
                  <a:txBody>
                    <a:bodyPr/>
                    <a:lstStyle/>
                    <a:p>
                      <a:pPr algn="ctr"/>
                      <a:r>
                        <a:rPr lang="en-US" sz="1300" dirty="0">
                          <a:solidFill>
                            <a:srgbClr val="FFFFFF"/>
                          </a:solidFill>
                          <a:latin typeface="IBM Plex Sans"/>
                          <a:cs typeface="IBM Plex Sans"/>
                        </a:rPr>
                        <a:t>Metric</a:t>
                      </a:r>
                    </a:p>
                  </a:txBody>
                  <a:tcPr marL="121920" marR="121920" marT="60960" marB="60960"/>
                </a:tc>
                <a:tc>
                  <a:txBody>
                    <a:bodyPr/>
                    <a:lstStyle/>
                    <a:p>
                      <a:pPr algn="ctr"/>
                      <a:r>
                        <a:rPr lang="en-US" sz="1300" dirty="0">
                          <a:solidFill>
                            <a:srgbClr val="FFFFFF"/>
                          </a:solidFill>
                          <a:latin typeface="IBM Plex Sans"/>
                          <a:cs typeface="IBM Plex Sans"/>
                        </a:rPr>
                        <a:t>Comments</a:t>
                      </a:r>
                    </a:p>
                  </a:txBody>
                  <a:tcPr marL="121920" marR="121920" marT="60960" marB="60960"/>
                </a:tc>
                <a:extLst>
                  <a:ext uri="{0D108BD9-81ED-4DB2-BD59-A6C34878D82A}">
                    <a16:rowId xmlns:a16="http://schemas.microsoft.com/office/drawing/2014/main" val="10000"/>
                  </a:ext>
                </a:extLst>
              </a:tr>
              <a:tr h="425860">
                <a:tc>
                  <a:txBody>
                    <a:bodyPr/>
                    <a:lstStyle/>
                    <a:p>
                      <a:pPr algn="ctr"/>
                      <a:r>
                        <a:rPr lang="en-US" sz="1300" dirty="0">
                          <a:latin typeface="IBM Plex Sans"/>
                          <a:cs typeface="IBM Plex Sans"/>
                        </a:rPr>
                        <a:t>Install (Prod)</a:t>
                      </a:r>
                    </a:p>
                  </a:txBody>
                  <a:tcPr marL="121920" marR="121920" marT="60960" marB="60960"/>
                </a:tc>
                <a:tc>
                  <a:txBody>
                    <a:bodyPr/>
                    <a:lstStyle/>
                    <a:p>
                      <a:pPr algn="ctr"/>
                      <a:endParaRPr lang="en-US" sz="1300" dirty="0">
                        <a:latin typeface="IBM Plex Sans"/>
                        <a:cs typeface="IBM Plex Sans"/>
                      </a:endParaRPr>
                    </a:p>
                  </a:txBody>
                  <a:tcPr marL="121920" marR="121920" marT="60960" marB="60960"/>
                </a:tc>
                <a:extLst>
                  <a:ext uri="{0D108BD9-81ED-4DB2-BD59-A6C34878D82A}">
                    <a16:rowId xmlns:a16="http://schemas.microsoft.com/office/drawing/2014/main" val="10001"/>
                  </a:ext>
                </a:extLst>
              </a:tr>
              <a:tr h="596204">
                <a:tc>
                  <a:txBody>
                    <a:bodyPr/>
                    <a:lstStyle/>
                    <a:p>
                      <a:pPr algn="ctr"/>
                      <a:r>
                        <a:rPr lang="en-US" sz="1300" dirty="0">
                          <a:latin typeface="IBM Plex Sans"/>
                          <a:cs typeface="IBM Plex Sans"/>
                        </a:rPr>
                        <a:t>Monthly</a:t>
                      </a:r>
                      <a:r>
                        <a:rPr lang="en-US" sz="1300" baseline="0" dirty="0">
                          <a:latin typeface="IBM Plex Sans"/>
                          <a:cs typeface="IBM Plex Sans"/>
                        </a:rPr>
                        <a:t> Active User</a:t>
                      </a:r>
                      <a:endParaRPr lang="en-US" sz="1300" dirty="0">
                        <a:latin typeface="IBM Plex Sans"/>
                        <a:cs typeface="IBM Plex Sans"/>
                      </a:endParaRPr>
                    </a:p>
                  </a:txBody>
                  <a:tcPr marL="121920" marR="121920" marT="60960" marB="60960"/>
                </a:tc>
                <a:tc>
                  <a:txBody>
                    <a:bodyPr/>
                    <a:lstStyle/>
                    <a:p>
                      <a:pPr algn="ctr"/>
                      <a:r>
                        <a:rPr lang="en-US" sz="1300" dirty="0">
                          <a:latin typeface="IBM Plex Sans"/>
                          <a:cs typeface="IBM Plex Sans"/>
                        </a:rPr>
                        <a:t>Per 10K Users</a:t>
                      </a:r>
                    </a:p>
                  </a:txBody>
                  <a:tcPr marL="121920" marR="121920" marT="60960" marB="60960"/>
                </a:tc>
                <a:extLst>
                  <a:ext uri="{0D108BD9-81ED-4DB2-BD59-A6C34878D82A}">
                    <a16:rowId xmlns:a16="http://schemas.microsoft.com/office/drawing/2014/main" val="10002"/>
                  </a:ext>
                </a:extLst>
              </a:tr>
              <a:tr h="596204">
                <a:tc>
                  <a:txBody>
                    <a:bodyPr/>
                    <a:lstStyle/>
                    <a:p>
                      <a:pPr algn="ctr"/>
                      <a:r>
                        <a:rPr lang="en-US" sz="1300" dirty="0">
                          <a:latin typeface="IBM Plex Sans"/>
                          <a:cs typeface="IBM Plex Sans"/>
                        </a:rPr>
                        <a:t>Install (Non-Prod)</a:t>
                      </a:r>
                    </a:p>
                  </a:txBody>
                  <a:tcPr marL="121920" marR="121920" marT="60960" marB="60960"/>
                </a:tc>
                <a:tc>
                  <a:txBody>
                    <a:bodyPr/>
                    <a:lstStyle/>
                    <a:p>
                      <a:pPr algn="ctr"/>
                      <a:r>
                        <a:rPr lang="en-US" sz="1300" dirty="0">
                          <a:latin typeface="IBM Plex Sans"/>
                          <a:cs typeface="IBM Plex Sans"/>
                        </a:rPr>
                        <a:t>Per environment</a:t>
                      </a:r>
                    </a:p>
                  </a:txBody>
                  <a:tcPr marL="121920" marR="121920" marT="60960" marB="60960"/>
                </a:tc>
                <a:extLst>
                  <a:ext uri="{0D108BD9-81ED-4DB2-BD59-A6C34878D82A}">
                    <a16:rowId xmlns:a16="http://schemas.microsoft.com/office/drawing/2014/main" val="41855593"/>
                  </a:ext>
                </a:extLst>
              </a:tr>
            </a:tbl>
          </a:graphicData>
        </a:graphic>
      </p:graphicFrame>
      <p:sp>
        <p:nvSpPr>
          <p:cNvPr id="8" name="Rectangle 7">
            <a:extLst>
              <a:ext uri="{FF2B5EF4-FFF2-40B4-BE49-F238E27FC236}">
                <a16:creationId xmlns:a16="http://schemas.microsoft.com/office/drawing/2014/main" id="{5E0081F0-6790-0445-A950-513F71A442CD}"/>
              </a:ext>
            </a:extLst>
          </p:cNvPr>
          <p:cNvSpPr/>
          <p:nvPr/>
        </p:nvSpPr>
        <p:spPr>
          <a:xfrm>
            <a:off x="2962035" y="2974361"/>
            <a:ext cx="8882427" cy="3026470"/>
          </a:xfrm>
          <a:prstGeom prst="rect">
            <a:avLst/>
          </a:prstGeom>
        </p:spPr>
        <p:txBody>
          <a:bodyPr wrap="square">
            <a:spAutoFit/>
          </a:bodyPr>
          <a:lstStyle/>
          <a:p>
            <a:pPr defTabSz="914377">
              <a:spcBef>
                <a:spcPts val="1600"/>
              </a:spcBef>
              <a:defRPr/>
            </a:pPr>
            <a:r>
              <a:rPr lang="en-US" sz="1600" b="1" dirty="0">
                <a:solidFill>
                  <a:srgbClr val="000000"/>
                </a:solidFill>
                <a:latin typeface="IBM Plex Sans" panose="020B0503050203000203" pitchFamily="34" charset="77"/>
              </a:rPr>
              <a:t>Key Notes:</a:t>
            </a:r>
            <a:endParaRPr lang="en-US" sz="1600" dirty="0">
              <a:solidFill>
                <a:srgbClr val="000000"/>
              </a:solidFill>
              <a:latin typeface="IBM Plex Sans" panose="020B0503050203000203" pitchFamily="34" charset="77"/>
            </a:endParaRPr>
          </a:p>
          <a:p>
            <a:pPr marL="359824" indent="-359824" defTabSz="914377">
              <a:spcBef>
                <a:spcPts val="1600"/>
              </a:spcBef>
              <a:buFont typeface="Arial"/>
              <a:buChar char="•"/>
              <a:defRPr/>
            </a:pPr>
            <a:r>
              <a:rPr lang="en-US" sz="1600" b="1" dirty="0">
                <a:solidFill>
                  <a:srgbClr val="000000"/>
                </a:solidFill>
                <a:latin typeface="IBM Plex Sans" panose="020B0503050203000203" pitchFamily="34" charset="77"/>
              </a:rPr>
              <a:t>Production</a:t>
            </a:r>
          </a:p>
          <a:p>
            <a:pPr marL="969285" lvl="1" indent="-359824" defTabSz="914377">
              <a:spcBef>
                <a:spcPts val="800"/>
              </a:spcBef>
              <a:buFont typeface="Arial"/>
              <a:buChar char="•"/>
              <a:defRPr/>
            </a:pPr>
            <a:r>
              <a:rPr lang="en-US" sz="1600" dirty="0">
                <a:solidFill>
                  <a:srgbClr val="000000"/>
                </a:solidFill>
                <a:latin typeface="IBM Plex Sans" panose="020B0503050203000203" pitchFamily="34" charset="77"/>
              </a:rPr>
              <a:t>Customers purchase Install which can run up to 10M users (from a compute perspective).</a:t>
            </a:r>
          </a:p>
          <a:p>
            <a:pPr marL="969285" lvl="1" indent="-359824" defTabSz="914377">
              <a:spcBef>
                <a:spcPts val="800"/>
              </a:spcBef>
              <a:buFont typeface="Arial"/>
              <a:buChar char="•"/>
              <a:defRPr/>
            </a:pPr>
            <a:r>
              <a:rPr lang="en-US" sz="1600" dirty="0">
                <a:solidFill>
                  <a:srgbClr val="000000"/>
                </a:solidFill>
                <a:latin typeface="IBM Plex Sans" panose="020B0503050203000203" pitchFamily="34" charset="77"/>
              </a:rPr>
              <a:t>Customers also have to purchase licensing for each 10K Monthly Active Users.</a:t>
            </a:r>
          </a:p>
          <a:p>
            <a:pPr indent="-124" defTabSz="914377">
              <a:spcBef>
                <a:spcPts val="800"/>
              </a:spcBef>
              <a:defRPr/>
            </a:pPr>
            <a:endParaRPr lang="en-US" sz="1600" dirty="0">
              <a:solidFill>
                <a:srgbClr val="000000"/>
              </a:solidFill>
              <a:latin typeface="IBM Plex Sans" panose="020B0503050203000203" pitchFamily="34" charset="77"/>
            </a:endParaRPr>
          </a:p>
          <a:p>
            <a:pPr indent="-124" defTabSz="914377">
              <a:spcBef>
                <a:spcPts val="800"/>
              </a:spcBef>
              <a:defRPr/>
            </a:pPr>
            <a:r>
              <a:rPr lang="en-US" sz="1600" b="1" dirty="0">
                <a:solidFill>
                  <a:srgbClr val="000000"/>
                </a:solidFill>
                <a:latin typeface="IBM Plex Sans" panose="020B0503050203000203" pitchFamily="34" charset="77"/>
              </a:rPr>
              <a:t>Non-Production</a:t>
            </a:r>
          </a:p>
          <a:p>
            <a:pPr marL="969285" lvl="1" indent="-359824" defTabSz="914377">
              <a:spcBef>
                <a:spcPts val="800"/>
              </a:spcBef>
              <a:buFont typeface="Arial"/>
              <a:buChar char="•"/>
              <a:defRPr/>
            </a:pPr>
            <a:r>
              <a:rPr lang="en-US" sz="1600" dirty="0">
                <a:solidFill>
                  <a:srgbClr val="1E1E1E"/>
                </a:solidFill>
                <a:latin typeface="IBM Plex Sans" panose="020B0503050203000203" pitchFamily="34" charset="77"/>
              </a:rPr>
              <a:t>Customers need to purchase Non-prod Install if they want a separate cluster to run dev and test. </a:t>
            </a:r>
            <a:endParaRPr lang="en-US" sz="1600" dirty="0">
              <a:solidFill>
                <a:srgbClr val="FF0000"/>
              </a:solidFill>
              <a:latin typeface="IBM Plex Sans" panose="020B0503050203000203" pitchFamily="34" charset="77"/>
            </a:endParaRPr>
          </a:p>
        </p:txBody>
      </p:sp>
      <p:graphicFrame>
        <p:nvGraphicFramePr>
          <p:cNvPr id="9" name="Table 8">
            <a:extLst>
              <a:ext uri="{FF2B5EF4-FFF2-40B4-BE49-F238E27FC236}">
                <a16:creationId xmlns:a16="http://schemas.microsoft.com/office/drawing/2014/main" id="{421F32EB-7F0A-1C41-88F5-8A6E993EE6C4}"/>
              </a:ext>
            </a:extLst>
          </p:cNvPr>
          <p:cNvGraphicFramePr>
            <a:graphicFrameLocks noGrp="1"/>
          </p:cNvGraphicFramePr>
          <p:nvPr>
            <p:extLst>
              <p:ext uri="{D42A27DB-BD31-4B8C-83A1-F6EECF244321}">
                <p14:modId xmlns:p14="http://schemas.microsoft.com/office/powerpoint/2010/main" val="728263104"/>
              </p:ext>
            </p:extLst>
          </p:nvPr>
        </p:nvGraphicFramePr>
        <p:xfrm>
          <a:off x="7606194" y="699363"/>
          <a:ext cx="3361670" cy="2044127"/>
        </p:xfrm>
        <a:graphic>
          <a:graphicData uri="http://schemas.openxmlformats.org/drawingml/2006/table">
            <a:tbl>
              <a:tblPr firstRow="1" bandRow="1">
                <a:tableStyleId>{5C22544A-7EE6-4342-B048-85BDC9FD1C3A}</a:tableStyleId>
              </a:tblPr>
              <a:tblGrid>
                <a:gridCol w="1680835">
                  <a:extLst>
                    <a:ext uri="{9D8B030D-6E8A-4147-A177-3AD203B41FA5}">
                      <a16:colId xmlns:a16="http://schemas.microsoft.com/office/drawing/2014/main" val="20000"/>
                    </a:ext>
                  </a:extLst>
                </a:gridCol>
                <a:gridCol w="1680835">
                  <a:extLst>
                    <a:ext uri="{9D8B030D-6E8A-4147-A177-3AD203B41FA5}">
                      <a16:colId xmlns:a16="http://schemas.microsoft.com/office/drawing/2014/main" val="20002"/>
                    </a:ext>
                  </a:extLst>
                </a:gridCol>
              </a:tblGrid>
              <a:tr h="532676">
                <a:tc>
                  <a:txBody>
                    <a:bodyPr/>
                    <a:lstStyle/>
                    <a:p>
                      <a:pPr algn="ctr"/>
                      <a:r>
                        <a:rPr lang="en-US" sz="1300" dirty="0">
                          <a:solidFill>
                            <a:srgbClr val="FFFFFF"/>
                          </a:solidFill>
                          <a:latin typeface="IBM Plex Sans"/>
                          <a:cs typeface="IBM Plex Sans"/>
                        </a:rPr>
                        <a:t>Metric</a:t>
                      </a:r>
                    </a:p>
                  </a:txBody>
                  <a:tcPr marL="121920" marR="121920" marT="60960" marB="60960"/>
                </a:tc>
                <a:tc>
                  <a:txBody>
                    <a:bodyPr/>
                    <a:lstStyle/>
                    <a:p>
                      <a:pPr algn="ctr"/>
                      <a:r>
                        <a:rPr lang="en-US" sz="1300" dirty="0">
                          <a:solidFill>
                            <a:srgbClr val="FFFFFF"/>
                          </a:solidFill>
                          <a:latin typeface="IBM Plex Sans"/>
                          <a:cs typeface="IBM Plex Sans"/>
                        </a:rPr>
                        <a:t>Comments</a:t>
                      </a:r>
                    </a:p>
                  </a:txBody>
                  <a:tcPr marL="121920" marR="121920" marT="60960" marB="60960"/>
                </a:tc>
                <a:extLst>
                  <a:ext uri="{0D108BD9-81ED-4DB2-BD59-A6C34878D82A}">
                    <a16:rowId xmlns:a16="http://schemas.microsoft.com/office/drawing/2014/main" val="10000"/>
                  </a:ext>
                </a:extLst>
              </a:tr>
              <a:tr h="325120">
                <a:tc>
                  <a:txBody>
                    <a:bodyPr/>
                    <a:lstStyle/>
                    <a:p>
                      <a:pPr algn="ctr"/>
                      <a:r>
                        <a:rPr lang="en-US" sz="1300" dirty="0">
                          <a:latin typeface="IBM Plex Sans"/>
                          <a:cs typeface="IBM Plex Sans"/>
                        </a:rPr>
                        <a:t>Install (Prod)</a:t>
                      </a:r>
                    </a:p>
                  </a:txBody>
                  <a:tcPr marL="121920" marR="121920" marT="60960" marB="60960"/>
                </a:tc>
                <a:tc>
                  <a:txBody>
                    <a:bodyPr/>
                    <a:lstStyle/>
                    <a:p>
                      <a:pPr algn="ctr"/>
                      <a:endParaRPr lang="en-US" sz="1300" dirty="0">
                        <a:latin typeface="IBM Plex Sans"/>
                        <a:cs typeface="IBM Plex Sans"/>
                      </a:endParaRPr>
                    </a:p>
                  </a:txBody>
                  <a:tcPr marL="121920" marR="121920" marT="60960" marB="60960"/>
                </a:tc>
                <a:extLst>
                  <a:ext uri="{0D108BD9-81ED-4DB2-BD59-A6C34878D82A}">
                    <a16:rowId xmlns:a16="http://schemas.microsoft.com/office/drawing/2014/main" val="10001"/>
                  </a:ext>
                </a:extLst>
              </a:tr>
              <a:tr h="528320">
                <a:tc>
                  <a:txBody>
                    <a:bodyPr/>
                    <a:lstStyle/>
                    <a:p>
                      <a:pPr algn="ctr"/>
                      <a:r>
                        <a:rPr lang="en-US" sz="1300" dirty="0">
                          <a:latin typeface="IBM Plex Sans"/>
                          <a:cs typeface="IBM Plex Sans"/>
                        </a:rPr>
                        <a:t>Monthly</a:t>
                      </a:r>
                      <a:r>
                        <a:rPr lang="en-US" sz="1300" baseline="0" dirty="0">
                          <a:latin typeface="IBM Plex Sans"/>
                          <a:cs typeface="IBM Plex Sans"/>
                        </a:rPr>
                        <a:t> Active User</a:t>
                      </a:r>
                      <a:endParaRPr lang="en-US" sz="1300" dirty="0">
                        <a:latin typeface="IBM Plex Sans"/>
                        <a:cs typeface="IBM Plex Sans"/>
                      </a:endParaRPr>
                    </a:p>
                  </a:txBody>
                  <a:tcPr marL="121920" marR="121920" marT="60960" marB="60960"/>
                </a:tc>
                <a:tc>
                  <a:txBody>
                    <a:bodyPr/>
                    <a:lstStyle/>
                    <a:p>
                      <a:pPr algn="ctr"/>
                      <a:r>
                        <a:rPr lang="en-US" sz="1300" dirty="0">
                          <a:latin typeface="IBM Plex Sans"/>
                          <a:cs typeface="IBM Plex Sans"/>
                        </a:rPr>
                        <a:t>Per 10K</a:t>
                      </a:r>
                      <a:r>
                        <a:rPr lang="en-US" sz="1300" baseline="0" dirty="0">
                          <a:latin typeface="IBM Plex Sans"/>
                          <a:cs typeface="IBM Plex Sans"/>
                        </a:rPr>
                        <a:t> Users</a:t>
                      </a:r>
                      <a:endParaRPr lang="en-US" sz="1300" dirty="0">
                        <a:latin typeface="IBM Plex Sans"/>
                        <a:cs typeface="IBM Plex Sans"/>
                      </a:endParaRPr>
                    </a:p>
                  </a:txBody>
                  <a:tcPr marL="121920" marR="121920" marT="60960" marB="60960"/>
                </a:tc>
                <a:extLst>
                  <a:ext uri="{0D108BD9-81ED-4DB2-BD59-A6C34878D82A}">
                    <a16:rowId xmlns:a16="http://schemas.microsoft.com/office/drawing/2014/main" val="10002"/>
                  </a:ext>
                </a:extLst>
              </a:tr>
              <a:tr h="658011">
                <a:tc>
                  <a:txBody>
                    <a:bodyPr/>
                    <a:lstStyle/>
                    <a:p>
                      <a:pPr algn="ctr"/>
                      <a:r>
                        <a:rPr lang="en-US" sz="1300" dirty="0">
                          <a:latin typeface="IBM Plex Sans"/>
                          <a:cs typeface="IBM Plex Sans"/>
                        </a:rPr>
                        <a:t>Install (Non-Prod)</a:t>
                      </a:r>
                    </a:p>
                  </a:txBody>
                  <a:tcPr marL="121920" marR="121920" marT="60960" marB="60960"/>
                </a:tc>
                <a:tc>
                  <a:txBody>
                    <a:bodyPr/>
                    <a:lstStyle/>
                    <a:p>
                      <a:pPr algn="ctr"/>
                      <a:r>
                        <a:rPr lang="en-US" sz="1300" dirty="0">
                          <a:latin typeface="IBM Plex Sans"/>
                          <a:cs typeface="IBM Plex Sans"/>
                        </a:rPr>
                        <a:t>Per environment</a:t>
                      </a:r>
                    </a:p>
                  </a:txBody>
                  <a:tcPr marL="121920" marR="121920" marT="60960" marB="60960"/>
                </a:tc>
                <a:extLst>
                  <a:ext uri="{0D108BD9-81ED-4DB2-BD59-A6C34878D82A}">
                    <a16:rowId xmlns:a16="http://schemas.microsoft.com/office/drawing/2014/main" val="3594115517"/>
                  </a:ext>
                </a:extLst>
              </a:tr>
            </a:tbl>
          </a:graphicData>
        </a:graphic>
      </p:graphicFrame>
      <p:sp>
        <p:nvSpPr>
          <p:cNvPr id="10" name="TextBox 9">
            <a:extLst>
              <a:ext uri="{FF2B5EF4-FFF2-40B4-BE49-F238E27FC236}">
                <a16:creationId xmlns:a16="http://schemas.microsoft.com/office/drawing/2014/main" id="{77F03D3D-C80B-D24B-A1BA-1E0BDD92F319}"/>
              </a:ext>
            </a:extLst>
          </p:cNvPr>
          <p:cNvSpPr txBox="1"/>
          <p:nvPr/>
        </p:nvSpPr>
        <p:spPr>
          <a:xfrm>
            <a:off x="4395411" y="272396"/>
            <a:ext cx="2124941" cy="307777"/>
          </a:xfrm>
          <a:prstGeom prst="rect">
            <a:avLst/>
          </a:prstGeom>
          <a:noFill/>
        </p:spPr>
        <p:txBody>
          <a:bodyPr wrap="square" rtlCol="0">
            <a:spAutoFit/>
          </a:bodyPr>
          <a:lstStyle/>
          <a:p>
            <a:pPr defTabSz="914377">
              <a:defRPr/>
            </a:pPr>
            <a:r>
              <a:rPr lang="en-US" sz="1400" b="1" dirty="0">
                <a:solidFill>
                  <a:srgbClr val="000000"/>
                </a:solidFill>
                <a:latin typeface="IBM Plex Sans" panose="020B0503050203000203" pitchFamily="34" charset="77"/>
              </a:rPr>
              <a:t>Perpetual (List)</a:t>
            </a:r>
          </a:p>
        </p:txBody>
      </p:sp>
      <p:sp>
        <p:nvSpPr>
          <p:cNvPr id="13" name="TextBox 12">
            <a:extLst>
              <a:ext uri="{FF2B5EF4-FFF2-40B4-BE49-F238E27FC236}">
                <a16:creationId xmlns:a16="http://schemas.microsoft.com/office/drawing/2014/main" id="{A7C6A000-F000-C44A-8F9A-09923D244EBE}"/>
              </a:ext>
            </a:extLst>
          </p:cNvPr>
          <p:cNvSpPr txBox="1"/>
          <p:nvPr/>
        </p:nvSpPr>
        <p:spPr>
          <a:xfrm>
            <a:off x="9188348" y="272396"/>
            <a:ext cx="1389697" cy="307777"/>
          </a:xfrm>
          <a:prstGeom prst="rect">
            <a:avLst/>
          </a:prstGeom>
          <a:noFill/>
        </p:spPr>
        <p:txBody>
          <a:bodyPr wrap="square" rtlCol="0">
            <a:spAutoFit/>
          </a:bodyPr>
          <a:lstStyle/>
          <a:p>
            <a:pPr defTabSz="914377">
              <a:defRPr/>
            </a:pPr>
            <a:r>
              <a:rPr lang="en-US" sz="1400" b="1" dirty="0">
                <a:solidFill>
                  <a:srgbClr val="000000"/>
                </a:solidFill>
                <a:latin typeface="IBM Plex Sans" panose="020B0503050203000203" pitchFamily="34" charset="77"/>
              </a:rPr>
              <a:t>CTL (List)</a:t>
            </a:r>
          </a:p>
        </p:txBody>
      </p:sp>
      <p:sp>
        <p:nvSpPr>
          <p:cNvPr id="2" name="Slide Number Placeholder 1">
            <a:extLst>
              <a:ext uri="{FF2B5EF4-FFF2-40B4-BE49-F238E27FC236}">
                <a16:creationId xmlns:a16="http://schemas.microsoft.com/office/drawing/2014/main" id="{0D03BBB3-BD20-2C4D-AD47-7F363EF84110}"/>
              </a:ext>
            </a:extLst>
          </p:cNvPr>
          <p:cNvSpPr>
            <a:spLocks noGrp="1"/>
          </p:cNvSpPr>
          <p:nvPr>
            <p:ph type="sldNum" sz="quarter" idx="12"/>
          </p:nvPr>
        </p:nvSpPr>
        <p:spPr/>
        <p:txBody>
          <a:bodyPr/>
          <a:lstStyle/>
          <a:p>
            <a:fld id="{E4DBDE34-E9B5-E04F-B662-69720E4BCB53}" type="slidenum">
              <a:rPr lang="en-US" smtClean="0">
                <a:solidFill>
                  <a:srgbClr val="5A5A5A"/>
                </a:solidFill>
              </a:rPr>
              <a:pPr/>
              <a:t>11</a:t>
            </a:fld>
            <a:endParaRPr lang="en-US">
              <a:solidFill>
                <a:srgbClr val="5A5A5A"/>
              </a:solidFill>
            </a:endParaRPr>
          </a:p>
        </p:txBody>
      </p:sp>
    </p:spTree>
    <p:extLst>
      <p:ext uri="{BB962C8B-B14F-4D97-AF65-F5344CB8AC3E}">
        <p14:creationId xmlns:p14="http://schemas.microsoft.com/office/powerpoint/2010/main" val="443230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rgbClr val="D8306D"/>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Assistant Voice Interaction</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Parts Pricing</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sp>
        <p:nvSpPr>
          <p:cNvPr id="11" name="Rectangle 10">
            <a:extLst>
              <a:ext uri="{FF2B5EF4-FFF2-40B4-BE49-F238E27FC236}">
                <a16:creationId xmlns:a16="http://schemas.microsoft.com/office/drawing/2014/main" id="{D5F29880-3F5A-1B4F-88FE-D6BEBF521E23}"/>
              </a:ext>
            </a:extLst>
          </p:cNvPr>
          <p:cNvSpPr/>
          <p:nvPr/>
        </p:nvSpPr>
        <p:spPr>
          <a:xfrm>
            <a:off x="2707061" y="3561078"/>
            <a:ext cx="9484939" cy="3282950"/>
          </a:xfrm>
          <a:prstGeom prst="rect">
            <a:avLst/>
          </a:prstGeom>
        </p:spPr>
        <p:txBody>
          <a:bodyPr wrap="square">
            <a:spAutoFit/>
          </a:bodyPr>
          <a:lstStyle/>
          <a:p>
            <a:pPr defTabSz="1219170" fontAlgn="base">
              <a:lnSpc>
                <a:spcPct val="90000"/>
              </a:lnSpc>
              <a:spcBef>
                <a:spcPts val="1800"/>
              </a:spcBef>
              <a:spcAft>
                <a:spcPct val="0"/>
              </a:spcAft>
            </a:pPr>
            <a:r>
              <a:rPr lang="en-US" sz="1600" b="1" dirty="0">
                <a:solidFill>
                  <a:srgbClr val="191919"/>
                </a:solidFill>
                <a:latin typeface="IBM Plex Sans" panose="020B0503050203000203" pitchFamily="34" charset="77"/>
              </a:rPr>
              <a:t>Key Notes:</a:t>
            </a:r>
          </a:p>
          <a:p>
            <a:pPr marL="228594" indent="-228594" defTabSz="1219170" fontAlgn="base">
              <a:lnSpc>
                <a:spcPct val="90000"/>
              </a:lnSpc>
              <a:spcBef>
                <a:spcPts val="1800"/>
              </a:spcBef>
              <a:spcAft>
                <a:spcPct val="0"/>
              </a:spcAft>
              <a:buFont typeface="Arial" panose="020B0604020202020204" pitchFamily="34" charset="0"/>
              <a:buChar char="•"/>
            </a:pPr>
            <a:r>
              <a:rPr lang="en-US" sz="1600" b="1" dirty="0">
                <a:solidFill>
                  <a:srgbClr val="191919"/>
                </a:solidFill>
                <a:latin typeface="IBM Plex Sans" panose="020B0503050203000203" pitchFamily="34" charset="77"/>
              </a:rPr>
              <a:t>Production</a:t>
            </a:r>
            <a:endParaRPr lang="en-US" sz="1600" dirty="0">
              <a:solidFill>
                <a:srgbClr val="191919"/>
              </a:solidFill>
              <a:latin typeface="IBM Plex Sans" panose="020B0503050203000203" pitchFamily="34" charset="77"/>
            </a:endParaRPr>
          </a:p>
          <a:p>
            <a:pPr marL="727056" lvl="1" indent="-269868" defTabSz="1219170" fontAlgn="base">
              <a:lnSpc>
                <a:spcPct val="90000"/>
              </a:lnSpc>
              <a:spcBef>
                <a:spcPts val="800"/>
              </a:spcBef>
              <a:spcAft>
                <a:spcPct val="0"/>
              </a:spcAft>
              <a:buFont typeface="Arial"/>
              <a:buChar char="•"/>
            </a:pPr>
            <a:r>
              <a:rPr lang="en-US" sz="1600" dirty="0">
                <a:solidFill>
                  <a:srgbClr val="191919"/>
                </a:solidFill>
                <a:latin typeface="IBM Plex Sans" panose="020B0503050203000203" pitchFamily="34" charset="77"/>
              </a:rPr>
              <a:t>Customers need to purchase 50 concurrent connections to start and add concurrent connections in packs of 50 as needed.</a:t>
            </a:r>
          </a:p>
          <a:p>
            <a:pPr marL="727056" lvl="1" indent="-269868" defTabSz="1219170" fontAlgn="base">
              <a:lnSpc>
                <a:spcPct val="90000"/>
              </a:lnSpc>
              <a:spcBef>
                <a:spcPts val="800"/>
              </a:spcBef>
              <a:spcAft>
                <a:spcPct val="0"/>
              </a:spcAft>
              <a:buFont typeface="Arial"/>
              <a:buChar char="•"/>
            </a:pPr>
            <a:r>
              <a:rPr lang="en-US" sz="1600" dirty="0">
                <a:solidFill>
                  <a:srgbClr val="191919"/>
                </a:solidFill>
                <a:latin typeface="IBM Plex Sans" panose="020B0503050203000203" pitchFamily="34" charset="77"/>
              </a:rPr>
              <a:t>Customers must also purchase licensing for each 10K minutes.</a:t>
            </a:r>
          </a:p>
          <a:p>
            <a:pPr marL="727056" lvl="1" indent="-269868" defTabSz="1219170" fontAlgn="base">
              <a:lnSpc>
                <a:spcPct val="90000"/>
              </a:lnSpc>
              <a:spcBef>
                <a:spcPts val="800"/>
              </a:spcBef>
              <a:spcAft>
                <a:spcPct val="0"/>
              </a:spcAft>
              <a:buFont typeface="Arial"/>
              <a:buChar char="•"/>
            </a:pPr>
            <a:r>
              <a:rPr lang="en-US" sz="1600" dirty="0">
                <a:solidFill>
                  <a:srgbClr val="191919"/>
                </a:solidFill>
                <a:latin typeface="IBM Plex Sans" panose="020B0503050203000203" pitchFamily="34" charset="77"/>
              </a:rPr>
              <a:t>If Omni, </a:t>
            </a:r>
            <a:r>
              <a:rPr lang="en-US" sz="1600" dirty="0">
                <a:solidFill>
                  <a:srgbClr val="000000"/>
                </a:solidFill>
                <a:latin typeface="IBM Plex Sans" panose="020B0503050203000203" pitchFamily="34" charset="77"/>
              </a:rPr>
              <a:t>customers also have to purchase licensing for each 10K Monthly Active Users.</a:t>
            </a:r>
            <a:endParaRPr lang="en-US" sz="1600" dirty="0">
              <a:solidFill>
                <a:srgbClr val="191919"/>
              </a:solidFill>
              <a:latin typeface="IBM Plex Sans" panose="020B0503050203000203" pitchFamily="34" charset="77"/>
            </a:endParaRPr>
          </a:p>
          <a:p>
            <a:pPr marL="269868" indent="-269868" defTabSz="1219170" fontAlgn="base">
              <a:lnSpc>
                <a:spcPct val="90000"/>
              </a:lnSpc>
              <a:spcBef>
                <a:spcPts val="1800"/>
              </a:spcBef>
              <a:spcAft>
                <a:spcPct val="0"/>
              </a:spcAft>
              <a:buFont typeface="Arial"/>
              <a:buChar char="•"/>
            </a:pPr>
            <a:r>
              <a:rPr lang="en-US" sz="1600" b="1" dirty="0">
                <a:solidFill>
                  <a:srgbClr val="191919"/>
                </a:solidFill>
                <a:latin typeface="IBM Plex Sans" panose="020B0503050203000203" pitchFamily="34" charset="77"/>
              </a:rPr>
              <a:t>Non-production</a:t>
            </a:r>
          </a:p>
          <a:p>
            <a:pPr marL="727056" lvl="1" indent="-269868" defTabSz="1219170" fontAlgn="base">
              <a:lnSpc>
                <a:spcPct val="90000"/>
              </a:lnSpc>
              <a:spcBef>
                <a:spcPts val="800"/>
              </a:spcBef>
              <a:spcAft>
                <a:spcPct val="0"/>
              </a:spcAft>
              <a:buFont typeface="Arial"/>
              <a:buChar char="•"/>
            </a:pPr>
            <a:r>
              <a:rPr lang="en-US" sz="1600" dirty="0">
                <a:solidFill>
                  <a:srgbClr val="191919"/>
                </a:solidFill>
                <a:latin typeface="IBM Plex Sans" panose="020B0503050203000203" pitchFamily="34" charset="77"/>
              </a:rPr>
              <a:t> </a:t>
            </a:r>
            <a:r>
              <a:rPr lang="en-US" sz="1600" dirty="0">
                <a:solidFill>
                  <a:srgbClr val="1E1E1E"/>
                </a:solidFill>
                <a:latin typeface="IBM Plex Sans" panose="020B0503050203000203" pitchFamily="34" charset="77"/>
              </a:rPr>
              <a:t>Customers need to purchase Non-prod Install if they want a separate cluster to run dev and test. </a:t>
            </a:r>
            <a:endParaRPr lang="en-US" sz="1600" dirty="0">
              <a:solidFill>
                <a:srgbClr val="FF0000"/>
              </a:solidFill>
              <a:latin typeface="IBM Plex Sans" panose="020B0503050203000203" pitchFamily="34" charset="77"/>
            </a:endParaRPr>
          </a:p>
          <a:p>
            <a:pPr marL="457189" lvl="1" defTabSz="1219170" fontAlgn="base">
              <a:lnSpc>
                <a:spcPct val="90000"/>
              </a:lnSpc>
              <a:spcBef>
                <a:spcPts val="800"/>
              </a:spcBef>
              <a:spcAft>
                <a:spcPct val="0"/>
              </a:spcAft>
            </a:pPr>
            <a:endParaRPr lang="en-US" sz="1600" dirty="0">
              <a:solidFill>
                <a:srgbClr val="191919"/>
              </a:solidFill>
              <a:latin typeface="IBM Plex Sans" panose="020B0503050203000203" pitchFamily="34" charset="77"/>
            </a:endParaRPr>
          </a:p>
        </p:txBody>
      </p:sp>
      <p:sp>
        <p:nvSpPr>
          <p:cNvPr id="12" name="TextBox 11">
            <a:extLst>
              <a:ext uri="{FF2B5EF4-FFF2-40B4-BE49-F238E27FC236}">
                <a16:creationId xmlns:a16="http://schemas.microsoft.com/office/drawing/2014/main" id="{F0F4D308-714D-B644-AB7A-61520B8B4840}"/>
              </a:ext>
            </a:extLst>
          </p:cNvPr>
          <p:cNvSpPr txBox="1"/>
          <p:nvPr/>
        </p:nvSpPr>
        <p:spPr>
          <a:xfrm>
            <a:off x="4390574" y="241048"/>
            <a:ext cx="1593706" cy="313932"/>
          </a:xfrm>
          <a:prstGeom prst="rect">
            <a:avLst/>
          </a:prstGeom>
          <a:noFill/>
        </p:spPr>
        <p:txBody>
          <a:bodyPr wrap="none" rtlCol="0">
            <a:spAutoFit/>
          </a:bodyPr>
          <a:lstStyle/>
          <a:p>
            <a:pPr defTabSz="1219170" fontAlgn="base">
              <a:lnSpc>
                <a:spcPct val="90000"/>
              </a:lnSpc>
              <a:spcBef>
                <a:spcPct val="0"/>
              </a:spcBef>
              <a:spcAft>
                <a:spcPct val="0"/>
              </a:spcAft>
            </a:pPr>
            <a:r>
              <a:rPr lang="en-US" sz="1600" dirty="0">
                <a:solidFill>
                  <a:srgbClr val="191919"/>
                </a:solidFill>
                <a:latin typeface="IBM Plex Sans" panose="020B0503050203000203" pitchFamily="34" charset="77"/>
              </a:rPr>
              <a:t>Perpetual (List)</a:t>
            </a:r>
          </a:p>
        </p:txBody>
      </p:sp>
      <p:sp>
        <p:nvSpPr>
          <p:cNvPr id="15" name="TextBox 14">
            <a:extLst>
              <a:ext uri="{FF2B5EF4-FFF2-40B4-BE49-F238E27FC236}">
                <a16:creationId xmlns:a16="http://schemas.microsoft.com/office/drawing/2014/main" id="{45324573-4F24-AC45-BE8A-17EAAD67C018}"/>
              </a:ext>
            </a:extLst>
          </p:cNvPr>
          <p:cNvSpPr txBox="1"/>
          <p:nvPr/>
        </p:nvSpPr>
        <p:spPr>
          <a:xfrm>
            <a:off x="9030305" y="248304"/>
            <a:ext cx="1042273" cy="313932"/>
          </a:xfrm>
          <a:prstGeom prst="rect">
            <a:avLst/>
          </a:prstGeom>
          <a:noFill/>
        </p:spPr>
        <p:txBody>
          <a:bodyPr wrap="none" rtlCol="0">
            <a:spAutoFit/>
          </a:bodyPr>
          <a:lstStyle/>
          <a:p>
            <a:pPr defTabSz="1219170" fontAlgn="base">
              <a:lnSpc>
                <a:spcPct val="90000"/>
              </a:lnSpc>
              <a:spcBef>
                <a:spcPct val="0"/>
              </a:spcBef>
              <a:spcAft>
                <a:spcPct val="0"/>
              </a:spcAft>
            </a:pPr>
            <a:r>
              <a:rPr lang="en-US" sz="1600" dirty="0">
                <a:solidFill>
                  <a:srgbClr val="191919"/>
                </a:solidFill>
                <a:latin typeface="IBM Plex Sans" panose="020B0503050203000203" pitchFamily="34" charset="77"/>
              </a:rPr>
              <a:t>CTL (List)</a:t>
            </a:r>
          </a:p>
        </p:txBody>
      </p:sp>
      <p:graphicFrame>
        <p:nvGraphicFramePr>
          <p:cNvPr id="16" name="Table 15">
            <a:extLst>
              <a:ext uri="{FF2B5EF4-FFF2-40B4-BE49-F238E27FC236}">
                <a16:creationId xmlns:a16="http://schemas.microsoft.com/office/drawing/2014/main" id="{1C51C9EC-869A-1349-92CB-54086047B11F}"/>
              </a:ext>
            </a:extLst>
          </p:cNvPr>
          <p:cNvGraphicFramePr>
            <a:graphicFrameLocks noGrp="1"/>
          </p:cNvGraphicFramePr>
          <p:nvPr>
            <p:extLst>
              <p:ext uri="{D42A27DB-BD31-4B8C-83A1-F6EECF244321}">
                <p14:modId xmlns:p14="http://schemas.microsoft.com/office/powerpoint/2010/main" val="2434283329"/>
              </p:ext>
            </p:extLst>
          </p:nvPr>
        </p:nvGraphicFramePr>
        <p:xfrm>
          <a:off x="2800690" y="573748"/>
          <a:ext cx="4112727" cy="2468880"/>
        </p:xfrm>
        <a:graphic>
          <a:graphicData uri="http://schemas.openxmlformats.org/drawingml/2006/table">
            <a:tbl>
              <a:tblPr firstRow="1" bandRow="1">
                <a:tableStyleId>{5C22544A-7EE6-4342-B048-85BDC9FD1C3A}</a:tableStyleId>
              </a:tblPr>
              <a:tblGrid>
                <a:gridCol w="1981530">
                  <a:extLst>
                    <a:ext uri="{9D8B030D-6E8A-4147-A177-3AD203B41FA5}">
                      <a16:colId xmlns:a16="http://schemas.microsoft.com/office/drawing/2014/main" val="20000"/>
                    </a:ext>
                  </a:extLst>
                </a:gridCol>
                <a:gridCol w="2131197">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50 Concurrent Connections</a:t>
                      </a:r>
                    </a:p>
                  </a:txBody>
                  <a:tcPr/>
                </a:tc>
                <a:tc>
                  <a:txBody>
                    <a:bodyPr/>
                    <a:lstStyle/>
                    <a:p>
                      <a:pPr algn="ctr"/>
                      <a:r>
                        <a:rPr lang="en-US" sz="1200" dirty="0">
                          <a:latin typeface="IBM Plex Sans"/>
                          <a:cs typeface="IBM Plex Sans"/>
                        </a:rPr>
                        <a:t>Min 50 concurrent / Buy in packs of 50</a:t>
                      </a:r>
                    </a:p>
                  </a:txBody>
                  <a:tcPr/>
                </a:tc>
                <a:extLst>
                  <a:ext uri="{0D108BD9-81ED-4DB2-BD59-A6C34878D82A}">
                    <a16:rowId xmlns:a16="http://schemas.microsoft.com/office/drawing/2014/main" val="10001"/>
                  </a:ext>
                </a:extLst>
              </a:tr>
              <a:tr h="457200">
                <a:tc>
                  <a:txBody>
                    <a:bodyPr/>
                    <a:lstStyle/>
                    <a:p>
                      <a:pPr algn="ctr"/>
                      <a:r>
                        <a:rPr lang="en-US" sz="1200" dirty="0">
                          <a:latin typeface="IBM Plex Sans"/>
                          <a:cs typeface="IBM Plex Sans"/>
                        </a:rPr>
                        <a:t>Per 10K Minutes</a:t>
                      </a:r>
                    </a:p>
                  </a:txBody>
                  <a:tcPr/>
                </a:tc>
                <a:tc>
                  <a:txBody>
                    <a:bodyPr/>
                    <a:lstStyle/>
                    <a:p>
                      <a:pPr algn="ctr"/>
                      <a:r>
                        <a:rPr lang="en-US" sz="1200" dirty="0">
                          <a:latin typeface="IBM Plex Sans"/>
                          <a:cs typeface="IBM Plex Sans"/>
                        </a:rPr>
                        <a:t>Buy in packs of 10K minutes</a:t>
                      </a:r>
                    </a:p>
                  </a:txBody>
                  <a:tcPr/>
                </a:tc>
                <a:extLst>
                  <a:ext uri="{0D108BD9-81ED-4DB2-BD59-A6C34878D82A}">
                    <a16:rowId xmlns:a16="http://schemas.microsoft.com/office/drawing/2014/main" val="10002"/>
                  </a:ext>
                </a:extLst>
              </a:tr>
              <a:tr h="457200">
                <a:tc>
                  <a:txBody>
                    <a:bodyPr/>
                    <a:lstStyle/>
                    <a:p>
                      <a:pPr algn="ctr"/>
                      <a:r>
                        <a:rPr lang="en-US" sz="1200" b="1" dirty="0">
                          <a:latin typeface="IBM Plex Sans"/>
                          <a:cs typeface="IBM Plex Sans"/>
                        </a:rPr>
                        <a:t>Omni use case: </a:t>
                      </a:r>
                      <a:r>
                        <a:rPr lang="en-US" sz="1200" dirty="0">
                          <a:latin typeface="IBM Plex Sans"/>
                          <a:cs typeface="IBM Plex Sans"/>
                        </a:rPr>
                        <a:t>Monthly Active User</a:t>
                      </a:r>
                    </a:p>
                  </a:txBody>
                  <a:tcPr/>
                </a:tc>
                <a:tc>
                  <a:txBody>
                    <a:bodyPr/>
                    <a:lstStyle/>
                    <a:p>
                      <a:pPr algn="ctr"/>
                      <a:r>
                        <a:rPr lang="en-US" sz="1200" dirty="0">
                          <a:latin typeface="IBM Plex Sans"/>
                          <a:cs typeface="IBM Plex Sans"/>
                        </a:rPr>
                        <a:t>Buy in packs of 10K users</a:t>
                      </a:r>
                    </a:p>
                  </a:txBody>
                  <a:tcPr/>
                </a:tc>
                <a:extLst>
                  <a:ext uri="{0D108BD9-81ED-4DB2-BD59-A6C34878D82A}">
                    <a16:rowId xmlns:a16="http://schemas.microsoft.com/office/drawing/2014/main" val="1205379912"/>
                  </a:ext>
                </a:extLst>
              </a:tr>
              <a:tr h="822960">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a:t>
                      </a:r>
                      <a:r>
                        <a:rPr lang="en-US" sz="1200" dirty="0">
                          <a:latin typeface="IBM Plex Sans"/>
                          <a:cs typeface="IBM Plex Sans"/>
                        </a:rPr>
                        <a:t>: Non-Production 50 concurrent connections</a:t>
                      </a:r>
                    </a:p>
                  </a:txBody>
                  <a:tcPr/>
                </a:tc>
                <a:tc>
                  <a:txBody>
                    <a:bodyPr/>
                    <a:lstStyle/>
                    <a:p>
                      <a:pPr algn="ctr"/>
                      <a:r>
                        <a:rPr lang="en-US" sz="1200" dirty="0">
                          <a:latin typeface="IBM Plex Sans"/>
                          <a:cs typeface="IBM Plex Sans"/>
                        </a:rPr>
                        <a:t>Lower price version coming Q1 2020</a:t>
                      </a:r>
                    </a:p>
                  </a:txBody>
                  <a:tcPr/>
                </a:tc>
                <a:extLst>
                  <a:ext uri="{0D108BD9-81ED-4DB2-BD59-A6C34878D82A}">
                    <a16:rowId xmlns:a16="http://schemas.microsoft.com/office/drawing/2014/main" val="1181141353"/>
                  </a:ext>
                </a:extLst>
              </a:tr>
            </a:tbl>
          </a:graphicData>
        </a:graphic>
      </p:graphicFrame>
      <p:graphicFrame>
        <p:nvGraphicFramePr>
          <p:cNvPr id="17" name="Table 16">
            <a:extLst>
              <a:ext uri="{FF2B5EF4-FFF2-40B4-BE49-F238E27FC236}">
                <a16:creationId xmlns:a16="http://schemas.microsoft.com/office/drawing/2014/main" id="{48F6758C-DEE9-414E-8C24-259BF7018F01}"/>
              </a:ext>
            </a:extLst>
          </p:cNvPr>
          <p:cNvGraphicFramePr>
            <a:graphicFrameLocks noGrp="1"/>
          </p:cNvGraphicFramePr>
          <p:nvPr>
            <p:extLst>
              <p:ext uri="{D42A27DB-BD31-4B8C-83A1-F6EECF244321}">
                <p14:modId xmlns:p14="http://schemas.microsoft.com/office/powerpoint/2010/main" val="3761205405"/>
              </p:ext>
            </p:extLst>
          </p:nvPr>
        </p:nvGraphicFramePr>
        <p:xfrm>
          <a:off x="7363323" y="572301"/>
          <a:ext cx="4112727" cy="2468880"/>
        </p:xfrm>
        <a:graphic>
          <a:graphicData uri="http://schemas.openxmlformats.org/drawingml/2006/table">
            <a:tbl>
              <a:tblPr firstRow="1" bandRow="1">
                <a:tableStyleId>{5C22544A-7EE6-4342-B048-85BDC9FD1C3A}</a:tableStyleId>
              </a:tblPr>
              <a:tblGrid>
                <a:gridCol w="1773482">
                  <a:extLst>
                    <a:ext uri="{9D8B030D-6E8A-4147-A177-3AD203B41FA5}">
                      <a16:colId xmlns:a16="http://schemas.microsoft.com/office/drawing/2014/main" val="20000"/>
                    </a:ext>
                  </a:extLst>
                </a:gridCol>
                <a:gridCol w="2339245">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50 Concurrent Connections</a:t>
                      </a:r>
                    </a:p>
                  </a:txBody>
                  <a:tcPr/>
                </a:tc>
                <a:tc>
                  <a:txBody>
                    <a:bodyPr/>
                    <a:lstStyle/>
                    <a:p>
                      <a:pPr algn="ctr"/>
                      <a:r>
                        <a:rPr lang="en-US" sz="1200" dirty="0">
                          <a:latin typeface="IBM Plex Sans"/>
                          <a:cs typeface="IBM Plex Sans"/>
                        </a:rPr>
                        <a:t>Min 50 concurrent / Buy in packs of 50</a:t>
                      </a:r>
                    </a:p>
                  </a:txBody>
                  <a:tcPr/>
                </a:tc>
                <a:extLst>
                  <a:ext uri="{0D108BD9-81ED-4DB2-BD59-A6C34878D82A}">
                    <a16:rowId xmlns:a16="http://schemas.microsoft.com/office/drawing/2014/main" val="10001"/>
                  </a:ext>
                </a:extLst>
              </a:tr>
              <a:tr h="457200">
                <a:tc>
                  <a:txBody>
                    <a:bodyPr/>
                    <a:lstStyle/>
                    <a:p>
                      <a:pPr algn="ctr"/>
                      <a:r>
                        <a:rPr lang="en-US" sz="1200" dirty="0">
                          <a:latin typeface="IBM Plex Sans"/>
                          <a:cs typeface="IBM Plex Sans"/>
                        </a:rPr>
                        <a:t>Per 10K Minutes</a:t>
                      </a:r>
                    </a:p>
                  </a:txBody>
                  <a:tcPr/>
                </a:tc>
                <a:tc>
                  <a:txBody>
                    <a:bodyPr/>
                    <a:lstStyle/>
                    <a:p>
                      <a:pPr algn="ctr"/>
                      <a:r>
                        <a:rPr lang="en-US" sz="1200" dirty="0">
                          <a:latin typeface="IBM Plex Sans"/>
                          <a:cs typeface="IBM Plex Sans"/>
                        </a:rPr>
                        <a:t>Buy in packs of 10K</a:t>
                      </a:r>
                    </a:p>
                  </a:txBody>
                  <a:tcPr/>
                </a:tc>
                <a:extLst>
                  <a:ext uri="{0D108BD9-81ED-4DB2-BD59-A6C34878D82A}">
                    <a16:rowId xmlns:a16="http://schemas.microsoft.com/office/drawing/2014/main" val="10002"/>
                  </a:ext>
                </a:extLst>
              </a:tr>
              <a:tr h="457200">
                <a:tc>
                  <a:txBody>
                    <a:bodyPr/>
                    <a:lstStyle/>
                    <a:p>
                      <a:pPr algn="ctr"/>
                      <a:r>
                        <a:rPr lang="en-US" sz="1200" b="1" dirty="0">
                          <a:latin typeface="IBM Plex Sans"/>
                          <a:cs typeface="IBM Plex Sans"/>
                        </a:rPr>
                        <a:t>Omni use case:</a:t>
                      </a:r>
                      <a:r>
                        <a:rPr lang="en-US" sz="1200" dirty="0">
                          <a:latin typeface="IBM Plex Sans"/>
                          <a:cs typeface="IBM Plex Sans"/>
                        </a:rPr>
                        <a:t> Monthly Active User</a:t>
                      </a:r>
                    </a:p>
                  </a:txBody>
                  <a:tcPr/>
                </a:tc>
                <a:tc>
                  <a:txBody>
                    <a:bodyPr/>
                    <a:lstStyle/>
                    <a:p>
                      <a:pPr algn="ctr"/>
                      <a:r>
                        <a:rPr lang="en-US" sz="1200" dirty="0">
                          <a:latin typeface="IBM Plex Sans"/>
                          <a:cs typeface="IBM Plex Sans"/>
                        </a:rPr>
                        <a:t>Buy in packs of 10K users</a:t>
                      </a:r>
                    </a:p>
                  </a:txBody>
                  <a:tcPr/>
                </a:tc>
                <a:extLst>
                  <a:ext uri="{0D108BD9-81ED-4DB2-BD59-A6C34878D82A}">
                    <a16:rowId xmlns:a16="http://schemas.microsoft.com/office/drawing/2014/main" val="2586928239"/>
                  </a:ext>
                </a:extLst>
              </a:tr>
              <a:tr h="822960">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a:t>
                      </a:r>
                      <a:r>
                        <a:rPr lang="en-US" sz="1200" dirty="0">
                          <a:latin typeface="IBM Plex Sans"/>
                          <a:cs typeface="IBM Plex Sans"/>
                        </a:rPr>
                        <a:t>: Non-Production 50 concurrent connections</a:t>
                      </a:r>
                    </a:p>
                  </a:txBody>
                  <a:tcPr/>
                </a:tc>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Lower price version coming Q1 2020</a:t>
                      </a:r>
                    </a:p>
                    <a:p>
                      <a:pPr marL="0" marR="0" lvl="0" indent="0" algn="ctr" defTabSz="609507" rtl="0" eaLnBrk="1" fontAlgn="auto" latinLnBrk="0" hangingPunct="1">
                        <a:lnSpc>
                          <a:spcPct val="100000"/>
                        </a:lnSpc>
                        <a:spcBef>
                          <a:spcPts val="0"/>
                        </a:spcBef>
                        <a:spcAft>
                          <a:spcPts val="0"/>
                        </a:spcAft>
                        <a:buClrTx/>
                        <a:buSzTx/>
                        <a:buFontTx/>
                        <a:buNone/>
                        <a:tabLst/>
                        <a:defRPr/>
                      </a:pPr>
                      <a:endParaRPr lang="en-US" sz="1200" dirty="0">
                        <a:latin typeface="IBM Plex Sans"/>
                        <a:cs typeface="IBM Plex Sans"/>
                      </a:endParaRPr>
                    </a:p>
                  </a:txBody>
                  <a:tcPr/>
                </a:tc>
                <a:extLst>
                  <a:ext uri="{0D108BD9-81ED-4DB2-BD59-A6C34878D82A}">
                    <a16:rowId xmlns:a16="http://schemas.microsoft.com/office/drawing/2014/main" val="1598727377"/>
                  </a:ext>
                </a:extLst>
              </a:tr>
            </a:tbl>
          </a:graphicData>
        </a:graphic>
      </p:graphicFrame>
      <p:sp>
        <p:nvSpPr>
          <p:cNvPr id="2" name="Slide Number Placeholder 1">
            <a:extLst>
              <a:ext uri="{FF2B5EF4-FFF2-40B4-BE49-F238E27FC236}">
                <a16:creationId xmlns:a16="http://schemas.microsoft.com/office/drawing/2014/main" id="{FE15125D-4C37-A148-B582-AC24DA986F82}"/>
              </a:ext>
            </a:extLst>
          </p:cNvPr>
          <p:cNvSpPr>
            <a:spLocks noGrp="1"/>
          </p:cNvSpPr>
          <p:nvPr>
            <p:ph type="sldNum" sz="quarter" idx="12"/>
          </p:nvPr>
        </p:nvSpPr>
        <p:spPr/>
        <p:txBody>
          <a:bodyPr/>
          <a:lstStyle/>
          <a:p>
            <a:fld id="{E4DBDE34-E9B5-E04F-B662-69720E4BCB53}" type="slidenum">
              <a:rPr lang="en-US" smtClean="0">
                <a:solidFill>
                  <a:srgbClr val="5A5A5A"/>
                </a:solidFill>
              </a:rPr>
              <a:pPr/>
              <a:t>12</a:t>
            </a:fld>
            <a:endParaRPr lang="en-US">
              <a:solidFill>
                <a:srgbClr val="5A5A5A"/>
              </a:solidFill>
            </a:endParaRPr>
          </a:p>
        </p:txBody>
      </p:sp>
    </p:spTree>
    <p:extLst>
      <p:ext uri="{BB962C8B-B14F-4D97-AF65-F5344CB8AC3E}">
        <p14:creationId xmlns:p14="http://schemas.microsoft.com/office/powerpoint/2010/main" val="250575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rgbClr val="7030A0"/>
          </a:solidFill>
        </p:spPr>
        <p:txBody>
          <a:bodyPr wrap="square" lIns="0" tIns="0" rIns="0" bIns="0" rtlCol="0" anchor="ctr">
            <a:noAutofit/>
          </a:bodyPr>
          <a:lstStyle/>
          <a:p>
            <a:pPr algn="ctr" defTabSz="914196">
              <a:defRPr/>
            </a:pPr>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defRPr/>
            </a:pPr>
            <a:r>
              <a:rPr lang="en-CA" sz="2400" b="1" dirty="0">
                <a:solidFill>
                  <a:srgbClr val="FFFFFF"/>
                </a:solidFill>
                <a:latin typeface="IBM Plex Sans" panose="020B0503050203000203" pitchFamily="34" charset="77"/>
              </a:rPr>
              <a:t>Watson Discovery</a:t>
            </a: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r>
              <a:rPr lang="en-CA" sz="2400" b="1" dirty="0">
                <a:solidFill>
                  <a:srgbClr val="FFFFFF"/>
                </a:solidFill>
                <a:latin typeface="IBM Plex Sans" panose="020B0503050203000203" pitchFamily="34" charset="77"/>
              </a:rPr>
              <a:t>November Release</a:t>
            </a: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marL="342891" indent="-342891" defTabSz="457189">
              <a:buFontTx/>
              <a:buChar char="-"/>
              <a:defRPr/>
            </a:pPr>
            <a:endParaRPr lang="en-CA" sz="2400" b="1" dirty="0">
              <a:solidFill>
                <a:srgbClr val="FFFFFF"/>
              </a:solidFill>
              <a:latin typeface="IBM Plex Sans" panose="020B0503050203000203" pitchFamily="34" charset="77"/>
            </a:endParaRPr>
          </a:p>
          <a:p>
            <a:pPr defTabSz="457189">
              <a:defRPr/>
            </a:pPr>
            <a:endParaRPr lang="en-US" sz="2400" dirty="0">
              <a:solidFill>
                <a:srgbClr val="FFFFFF"/>
              </a:solidFill>
              <a:latin typeface="IBM Plex Sans" panose="020B0503050203000203" pitchFamily="34" charset="77"/>
            </a:endParaRPr>
          </a:p>
        </p:txBody>
      </p:sp>
      <p:pic>
        <p:nvPicPr>
          <p:cNvPr id="26" name="Picture 25">
            <a:extLst>
              <a:ext uri="{FF2B5EF4-FFF2-40B4-BE49-F238E27FC236}">
                <a16:creationId xmlns:a16="http://schemas.microsoft.com/office/drawing/2014/main" id="{AEF3A472-6BC0-C346-9FBA-CF66FB5EB2DD}"/>
              </a:ext>
            </a:extLst>
          </p:cNvPr>
          <p:cNvPicPr>
            <a:picLocks noChangeAspect="1"/>
          </p:cNvPicPr>
          <p:nvPr/>
        </p:nvPicPr>
        <p:blipFill>
          <a:blip r:embed="rId2"/>
          <a:stretch>
            <a:fillRect/>
          </a:stretch>
        </p:blipFill>
        <p:spPr>
          <a:xfrm>
            <a:off x="3038369" y="4559104"/>
            <a:ext cx="640080" cy="640080"/>
          </a:xfrm>
          <a:prstGeom prst="rect">
            <a:avLst/>
          </a:prstGeom>
        </p:spPr>
      </p:pic>
      <p:pic>
        <p:nvPicPr>
          <p:cNvPr id="27" name="Picture 26">
            <a:extLst>
              <a:ext uri="{FF2B5EF4-FFF2-40B4-BE49-F238E27FC236}">
                <a16:creationId xmlns:a16="http://schemas.microsoft.com/office/drawing/2014/main" id="{964A1424-0DB7-1D45-9C30-6F8F388EAC6B}"/>
              </a:ext>
            </a:extLst>
          </p:cNvPr>
          <p:cNvPicPr>
            <a:picLocks noChangeAspect="1"/>
          </p:cNvPicPr>
          <p:nvPr/>
        </p:nvPicPr>
        <p:blipFill>
          <a:blip r:embed="rId3"/>
          <a:stretch>
            <a:fillRect/>
          </a:stretch>
        </p:blipFill>
        <p:spPr>
          <a:xfrm>
            <a:off x="3038369" y="5559219"/>
            <a:ext cx="640080" cy="722141"/>
          </a:xfrm>
          <a:prstGeom prst="rect">
            <a:avLst/>
          </a:prstGeom>
        </p:spPr>
      </p:pic>
      <p:pic>
        <p:nvPicPr>
          <p:cNvPr id="31" name="Picture 4" descr="Image result for IBM Watson language translator">
            <a:extLst>
              <a:ext uri="{FF2B5EF4-FFF2-40B4-BE49-F238E27FC236}">
                <a16:creationId xmlns:a16="http://schemas.microsoft.com/office/drawing/2014/main" id="{18DCC8C3-4C86-F94A-9435-0BEFD4A76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369" y="357837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A366C93-BFA1-FA46-ACE0-DA8DC42A8C2D}"/>
              </a:ext>
            </a:extLst>
          </p:cNvPr>
          <p:cNvSpPr/>
          <p:nvPr/>
        </p:nvSpPr>
        <p:spPr>
          <a:xfrm>
            <a:off x="2993522" y="3483288"/>
            <a:ext cx="8970329" cy="830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Watson Discovery</a:t>
            </a:r>
          </a:p>
          <a:p>
            <a:pPr marL="822939" defTabSz="914196">
              <a:defRPr/>
            </a:pPr>
            <a:r>
              <a:rPr lang="en-US" sz="1500" dirty="0">
                <a:solidFill>
                  <a:prstClr val="black"/>
                </a:solidFill>
                <a:latin typeface="IBM Plex Sans" panose="020B0503050203000203" pitchFamily="34" charset="77"/>
              </a:rPr>
              <a:t>AI-powered search platform for expert assist solutions or for enhancing conversational apps</a:t>
            </a:r>
          </a:p>
        </p:txBody>
      </p:sp>
      <p:sp>
        <p:nvSpPr>
          <p:cNvPr id="34" name="Rectangle 33">
            <a:extLst>
              <a:ext uri="{FF2B5EF4-FFF2-40B4-BE49-F238E27FC236}">
                <a16:creationId xmlns:a16="http://schemas.microsoft.com/office/drawing/2014/main" id="{6F9C4F5C-52FB-EB44-81F2-9ACD106D3435}"/>
              </a:ext>
            </a:extLst>
          </p:cNvPr>
          <p:cNvSpPr/>
          <p:nvPr/>
        </p:nvSpPr>
        <p:spPr>
          <a:xfrm>
            <a:off x="2993522" y="4440131"/>
            <a:ext cx="8970329" cy="830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Content Miner</a:t>
            </a:r>
          </a:p>
          <a:p>
            <a:pPr marL="822939" defTabSz="914196">
              <a:defRPr/>
            </a:pPr>
            <a:r>
              <a:rPr lang="en-US" sz="1500" dirty="0">
                <a:solidFill>
                  <a:prstClr val="black"/>
                </a:solidFill>
                <a:latin typeface="IBM Plex Sans" panose="020B0503050203000203" pitchFamily="34" charset="77"/>
              </a:rPr>
              <a:t>Content Miner is available with November release of Watson Discovery </a:t>
            </a:r>
          </a:p>
        </p:txBody>
      </p:sp>
      <p:sp>
        <p:nvSpPr>
          <p:cNvPr id="35" name="Rectangle 34">
            <a:extLst>
              <a:ext uri="{FF2B5EF4-FFF2-40B4-BE49-F238E27FC236}">
                <a16:creationId xmlns:a16="http://schemas.microsoft.com/office/drawing/2014/main" id="{96D94752-5A46-7949-9AD1-26F1040F7C09}"/>
              </a:ext>
            </a:extLst>
          </p:cNvPr>
          <p:cNvSpPr/>
          <p:nvPr/>
        </p:nvSpPr>
        <p:spPr>
          <a:xfrm>
            <a:off x="2993522" y="5503991"/>
            <a:ext cx="8970329" cy="8304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Content Intelligence</a:t>
            </a:r>
          </a:p>
          <a:p>
            <a:pPr marL="822939" defTabSz="914196">
              <a:defRPr/>
            </a:pPr>
            <a:r>
              <a:rPr lang="en-US" sz="1500" dirty="0">
                <a:solidFill>
                  <a:prstClr val="black"/>
                </a:solidFill>
                <a:latin typeface="IBM Plex Sans" panose="020B0503050203000203" pitchFamily="34" charset="77"/>
              </a:rPr>
              <a:t>Access compare and comply functionality by licensing and installing this optional component.</a:t>
            </a:r>
          </a:p>
        </p:txBody>
      </p:sp>
      <p:sp>
        <p:nvSpPr>
          <p:cNvPr id="2" name="Rectangle 1">
            <a:extLst>
              <a:ext uri="{FF2B5EF4-FFF2-40B4-BE49-F238E27FC236}">
                <a16:creationId xmlns:a16="http://schemas.microsoft.com/office/drawing/2014/main" id="{A8192AF2-9C57-9646-911D-84934A485509}"/>
              </a:ext>
            </a:extLst>
          </p:cNvPr>
          <p:cNvSpPr/>
          <p:nvPr/>
        </p:nvSpPr>
        <p:spPr>
          <a:xfrm>
            <a:off x="2993521" y="576642"/>
            <a:ext cx="8915851" cy="2000548"/>
          </a:xfrm>
          <a:prstGeom prst="rect">
            <a:avLst/>
          </a:prstGeom>
        </p:spPr>
        <p:txBody>
          <a:bodyPr wrap="square">
            <a:spAutoFit/>
          </a:bodyPr>
          <a:lstStyle/>
          <a:p>
            <a:pPr defTabSz="914196">
              <a:spcBef>
                <a:spcPts val="1200"/>
              </a:spcBef>
              <a:defRPr/>
            </a:pPr>
            <a:r>
              <a:rPr lang="en-US" sz="2000" b="1" dirty="0">
                <a:solidFill>
                  <a:srgbClr val="1E1E1E"/>
                </a:solidFill>
                <a:latin typeface="IBM Plex Sans" panose="020B0503050203000203" pitchFamily="34" charset="77"/>
              </a:rPr>
              <a:t>November Updates</a:t>
            </a:r>
          </a:p>
          <a:p>
            <a:pPr marL="285744" indent="-285744" defTabSz="914196">
              <a:spcBef>
                <a:spcPts val="1200"/>
              </a:spcBef>
              <a:buFont typeface="Arial" panose="020B0604020202020204" pitchFamily="34" charset="0"/>
              <a:buChar char="•"/>
              <a:defRPr/>
            </a:pPr>
            <a:r>
              <a:rPr lang="en-US" sz="1600" dirty="0">
                <a:solidFill>
                  <a:srgbClr val="1E1E1E"/>
                </a:solidFill>
                <a:latin typeface="IBM Plex Sans" panose="020B0503050203000203" pitchFamily="34" charset="77"/>
              </a:rPr>
              <a:t>Content Miner now included in Watson Discovery license</a:t>
            </a:r>
          </a:p>
          <a:p>
            <a:pPr marL="285744" indent="-285744" defTabSz="914196">
              <a:spcBef>
                <a:spcPts val="1200"/>
              </a:spcBef>
              <a:buFont typeface="Arial" panose="020B0604020202020204" pitchFamily="34" charset="0"/>
              <a:buChar char="•"/>
              <a:defRPr/>
            </a:pPr>
            <a:r>
              <a:rPr lang="en-US" sz="1600" dirty="0">
                <a:solidFill>
                  <a:srgbClr val="1E1E1E"/>
                </a:solidFill>
                <a:latin typeface="IBM Plex Sans" panose="020B0503050203000203" pitchFamily="34" charset="77"/>
              </a:rPr>
              <a:t>Compare and Comply capabilities included as additional (and optional) component</a:t>
            </a:r>
          </a:p>
          <a:p>
            <a:pPr marL="285744" indent="-285744" defTabSz="914196">
              <a:spcBef>
                <a:spcPts val="1200"/>
              </a:spcBef>
              <a:buFont typeface="Arial" panose="020B0604020202020204" pitchFamily="34" charset="0"/>
              <a:buChar char="•"/>
              <a:defRPr/>
            </a:pPr>
            <a:r>
              <a:rPr lang="en-US" sz="1600" dirty="0">
                <a:solidFill>
                  <a:srgbClr val="1E1E1E"/>
                </a:solidFill>
                <a:latin typeface="IBM Plex Sans" panose="020B0503050203000203" pitchFamily="34" charset="77"/>
              </a:rPr>
              <a:t>Committed Term Licenses announced</a:t>
            </a:r>
          </a:p>
          <a:p>
            <a:pPr marL="285744" indent="-285744" defTabSz="914196">
              <a:spcBef>
                <a:spcPts val="1200"/>
              </a:spcBef>
              <a:buFont typeface="Arial" panose="020B0604020202020204" pitchFamily="34" charset="0"/>
              <a:buChar char="•"/>
              <a:defRPr/>
            </a:pPr>
            <a:r>
              <a:rPr lang="en-US" sz="1600" dirty="0">
                <a:solidFill>
                  <a:srgbClr val="1E1E1E"/>
                </a:solidFill>
                <a:latin typeface="IBM Plex Sans" panose="020B0503050203000203" pitchFamily="34" charset="77"/>
              </a:rPr>
              <a:t>Clients need to purchase entitlements for non-production installations</a:t>
            </a:r>
          </a:p>
        </p:txBody>
      </p:sp>
      <p:sp>
        <p:nvSpPr>
          <p:cNvPr id="4" name="Slide Number Placeholder 3">
            <a:extLst>
              <a:ext uri="{FF2B5EF4-FFF2-40B4-BE49-F238E27FC236}">
                <a16:creationId xmlns:a16="http://schemas.microsoft.com/office/drawing/2014/main" id="{CCE62365-234D-3645-A633-86B4A694AA1E}"/>
              </a:ext>
            </a:extLst>
          </p:cNvPr>
          <p:cNvSpPr>
            <a:spLocks noGrp="1"/>
          </p:cNvSpPr>
          <p:nvPr>
            <p:ph type="sldNum" sz="quarter" idx="12"/>
          </p:nvPr>
        </p:nvSpPr>
        <p:spPr/>
        <p:txBody>
          <a:bodyPr/>
          <a:lstStyle/>
          <a:p>
            <a:fld id="{E4DBDE34-E9B5-E04F-B662-69720E4BCB53}" type="slidenum">
              <a:rPr lang="en-US" smtClean="0">
                <a:solidFill>
                  <a:srgbClr val="5A5A5A"/>
                </a:solidFill>
              </a:rPr>
              <a:pPr/>
              <a:t>13</a:t>
            </a:fld>
            <a:endParaRPr lang="en-US">
              <a:solidFill>
                <a:srgbClr val="5A5A5A"/>
              </a:solidFill>
            </a:endParaRPr>
          </a:p>
        </p:txBody>
      </p:sp>
    </p:spTree>
    <p:extLst>
      <p:ext uri="{BB962C8B-B14F-4D97-AF65-F5344CB8AC3E}">
        <p14:creationId xmlns:p14="http://schemas.microsoft.com/office/powerpoint/2010/main" val="158436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rgbClr val="7030A0"/>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Discovery</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Pricing</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graphicFrame>
        <p:nvGraphicFramePr>
          <p:cNvPr id="22" name="Table 21">
            <a:extLst>
              <a:ext uri="{FF2B5EF4-FFF2-40B4-BE49-F238E27FC236}">
                <a16:creationId xmlns:a16="http://schemas.microsoft.com/office/drawing/2014/main" id="{5D9A5169-386D-6243-95AD-5EE5E842A66F}"/>
              </a:ext>
            </a:extLst>
          </p:cNvPr>
          <p:cNvGraphicFramePr>
            <a:graphicFrameLocks noGrp="1"/>
          </p:cNvGraphicFramePr>
          <p:nvPr>
            <p:extLst>
              <p:ext uri="{D42A27DB-BD31-4B8C-83A1-F6EECF244321}">
                <p14:modId xmlns:p14="http://schemas.microsoft.com/office/powerpoint/2010/main" val="3607523599"/>
              </p:ext>
            </p:extLst>
          </p:nvPr>
        </p:nvGraphicFramePr>
        <p:xfrm>
          <a:off x="3144760" y="370949"/>
          <a:ext cx="4225858" cy="2926080"/>
        </p:xfrm>
        <a:graphic>
          <a:graphicData uri="http://schemas.openxmlformats.org/drawingml/2006/table">
            <a:tbl>
              <a:tblPr firstRow="1" bandRow="1">
                <a:tableStyleId>{5C22544A-7EE6-4342-B048-85BDC9FD1C3A}</a:tableStyleId>
              </a:tblPr>
              <a:tblGrid>
                <a:gridCol w="2112929">
                  <a:extLst>
                    <a:ext uri="{9D8B030D-6E8A-4147-A177-3AD203B41FA5}">
                      <a16:colId xmlns:a16="http://schemas.microsoft.com/office/drawing/2014/main" val="20000"/>
                    </a:ext>
                  </a:extLst>
                </a:gridCol>
                <a:gridCol w="2112929">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Base Discovery (40 VPC)</a:t>
                      </a:r>
                    </a:p>
                  </a:txBody>
                  <a:tcPr/>
                </a:tc>
                <a:tc>
                  <a:txBody>
                    <a:bodyPr/>
                    <a:lstStyle/>
                    <a:p>
                      <a:pPr algn="ctr"/>
                      <a:endParaRPr lang="en-US" sz="1200" dirty="0">
                        <a:latin typeface="IBM Plex Sans"/>
                        <a:cs typeface="IBM Plex Sans"/>
                      </a:endParaRPr>
                    </a:p>
                  </a:txBody>
                  <a:tcPr/>
                </a:tc>
                <a:extLst>
                  <a:ext uri="{0D108BD9-81ED-4DB2-BD59-A6C34878D82A}">
                    <a16:rowId xmlns:a16="http://schemas.microsoft.com/office/drawing/2014/main" val="3586083613"/>
                  </a:ext>
                </a:extLst>
              </a:tr>
              <a:tr h="457200">
                <a:tc>
                  <a:txBody>
                    <a:bodyPr/>
                    <a:lstStyle/>
                    <a:p>
                      <a:pPr algn="ctr"/>
                      <a:r>
                        <a:rPr lang="en-US" sz="1200" dirty="0">
                          <a:latin typeface="IBM Plex Sans"/>
                          <a:cs typeface="IBM Plex Sans"/>
                        </a:rPr>
                        <a:t>Incremental VPC</a:t>
                      </a:r>
                    </a:p>
                    <a:p>
                      <a:pPr algn="ctr"/>
                      <a:r>
                        <a:rPr lang="en-US" sz="1200" dirty="0">
                          <a:latin typeface="IBM Plex Sans"/>
                          <a:cs typeface="IBM Plex Sans"/>
                        </a:rPr>
                        <a:t>(pack size = 8)</a:t>
                      </a:r>
                    </a:p>
                  </a:txBody>
                  <a:tcPr/>
                </a:tc>
                <a:tc>
                  <a:txBody>
                    <a:bodyPr/>
                    <a:lstStyle/>
                    <a:p>
                      <a:pPr algn="ctr"/>
                      <a:r>
                        <a:rPr lang="en-US" sz="1200" dirty="0">
                          <a:latin typeface="IBM Plex Sans"/>
                          <a:cs typeface="IBM Plex Sans"/>
                        </a:rPr>
                        <a:t>Requires Base</a:t>
                      </a:r>
                    </a:p>
                  </a:txBody>
                  <a:tcPr/>
                </a:tc>
                <a:extLst>
                  <a:ext uri="{0D108BD9-81ED-4DB2-BD59-A6C34878D82A}">
                    <a16:rowId xmlns:a16="http://schemas.microsoft.com/office/drawing/2014/main" val="4266520565"/>
                  </a:ext>
                </a:extLst>
              </a:tr>
              <a:tr h="640080">
                <a:tc>
                  <a:txBody>
                    <a:bodyPr/>
                    <a:lstStyle/>
                    <a:p>
                      <a:pPr algn="ctr"/>
                      <a:r>
                        <a:rPr lang="en-US" sz="1200" dirty="0">
                          <a:latin typeface="IBM Plex Sans"/>
                          <a:cs typeface="IBM Plex Sans"/>
                        </a:rPr>
                        <a:t>RVU (VUE164)</a:t>
                      </a:r>
                    </a:p>
                    <a:p>
                      <a:pPr algn="ctr"/>
                      <a:r>
                        <a:rPr lang="en-US" sz="1200" dirty="0">
                          <a:latin typeface="IBM Plex Sans"/>
                          <a:cs typeface="IBM Plex Sans"/>
                        </a:rPr>
                        <a:t>(1 resource = 100,000 docs)</a:t>
                      </a:r>
                    </a:p>
                  </a:txBody>
                  <a:tcPr/>
                </a:tc>
                <a:tc>
                  <a:txBody>
                    <a:bodyPr/>
                    <a:lstStyle/>
                    <a:p>
                      <a:pPr algn="ctr"/>
                      <a:r>
                        <a:rPr lang="en-US" sz="1200" dirty="0">
                          <a:latin typeface="IBM Plex Sans"/>
                          <a:cs typeface="IBM Plex Sans"/>
                        </a:rPr>
                        <a:t>Minimum Initial Purchase of 1</a:t>
                      </a:r>
                    </a:p>
                  </a:txBody>
                  <a:tcPr/>
                </a:tc>
                <a:extLst>
                  <a:ext uri="{0D108BD9-81ED-4DB2-BD59-A6C34878D82A}">
                    <a16:rowId xmlns:a16="http://schemas.microsoft.com/office/drawing/2014/main" val="10002"/>
                  </a:ext>
                </a:extLst>
              </a:tr>
              <a:tr h="640080">
                <a:tc>
                  <a:txBody>
                    <a:bodyPr/>
                    <a:lstStyle/>
                    <a:p>
                      <a:pPr algn="ctr"/>
                      <a:r>
                        <a:rPr lang="en-US" sz="1200" dirty="0">
                          <a:latin typeface="IBM Plex Sans"/>
                          <a:cs typeface="IBM Plex Sans"/>
                        </a:rPr>
                        <a:t>Content Intelligence</a:t>
                      </a:r>
                      <a:br>
                        <a:rPr lang="en-US" sz="1200" dirty="0">
                          <a:latin typeface="IBM Plex Sans"/>
                          <a:cs typeface="IBM Plex Sans"/>
                        </a:rPr>
                      </a:br>
                      <a:r>
                        <a:rPr lang="en-US" sz="1200" dirty="0">
                          <a:latin typeface="IBM Plex Sans"/>
                          <a:cs typeface="IBM Plex Sans"/>
                        </a:rPr>
                        <a:t>(Install)</a:t>
                      </a:r>
                    </a:p>
                  </a:txBody>
                  <a:tcPr/>
                </a:tc>
                <a:tc>
                  <a:txBody>
                    <a:bodyPr/>
                    <a:lstStyle/>
                    <a:p>
                      <a:pPr algn="ctr"/>
                      <a:r>
                        <a:rPr lang="en-US" sz="1200" dirty="0">
                          <a:latin typeface="IBM Plex Sans"/>
                          <a:cs typeface="IBM Plex Sans"/>
                        </a:rPr>
                        <a:t>Content Intelligence (previously C&amp;C)</a:t>
                      </a:r>
                    </a:p>
                  </a:txBody>
                  <a:tcPr/>
                </a:tc>
                <a:extLst>
                  <a:ext uri="{0D108BD9-81ED-4DB2-BD59-A6C34878D82A}">
                    <a16:rowId xmlns:a16="http://schemas.microsoft.com/office/drawing/2014/main" val="3546174779"/>
                  </a:ext>
                </a:extLst>
              </a:tr>
              <a:tr h="457200">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 </a:t>
                      </a:r>
                      <a:r>
                        <a:rPr lang="en-US" sz="1200" b="0" dirty="0">
                          <a:latin typeface="IBM Plex Sans"/>
                          <a:cs typeface="IBM Plex Sans"/>
                        </a:rPr>
                        <a:t>8</a:t>
                      </a:r>
                      <a:r>
                        <a:rPr lang="en-US" sz="1200" b="1" dirty="0">
                          <a:latin typeface="IBM Plex Sans"/>
                          <a:cs typeface="IBM Plex Sans"/>
                        </a:rPr>
                        <a:t> </a:t>
                      </a:r>
                      <a:r>
                        <a:rPr lang="en-US" sz="1200" b="0" dirty="0">
                          <a:latin typeface="IBM Plex Sans"/>
                          <a:cs typeface="IBM Plex Sans"/>
                        </a:rPr>
                        <a:t>VPC Pack</a:t>
                      </a:r>
                      <a:r>
                        <a:rPr lang="en-US" sz="1200" dirty="0">
                          <a:latin typeface="IBM Plex Sans"/>
                          <a:cs typeface="IBM Plex Sans"/>
                        </a:rPr>
                        <a:t> (non-prod)</a:t>
                      </a:r>
                    </a:p>
                  </a:txBody>
                  <a:tcPr/>
                </a:tc>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Requires Base</a:t>
                      </a:r>
                    </a:p>
                    <a:p>
                      <a:pPr marL="0" marR="0" lvl="0" indent="0" algn="ctr" defTabSz="609507" rtl="0" eaLnBrk="1" fontAlgn="auto" latinLnBrk="0" hangingPunct="1">
                        <a:lnSpc>
                          <a:spcPct val="100000"/>
                        </a:lnSpc>
                        <a:spcBef>
                          <a:spcPts val="0"/>
                        </a:spcBef>
                        <a:spcAft>
                          <a:spcPts val="0"/>
                        </a:spcAft>
                        <a:buClrTx/>
                        <a:buSzTx/>
                        <a:buFontTx/>
                        <a:buNone/>
                        <a:tabLst/>
                        <a:defRPr/>
                      </a:pPr>
                      <a:endParaRPr lang="en-US" sz="1200" dirty="0">
                        <a:latin typeface="IBM Plex Sans"/>
                        <a:cs typeface="IBM Plex Sans"/>
                      </a:endParaRPr>
                    </a:p>
                  </a:txBody>
                  <a:tcPr/>
                </a:tc>
                <a:extLst>
                  <a:ext uri="{0D108BD9-81ED-4DB2-BD59-A6C34878D82A}">
                    <a16:rowId xmlns:a16="http://schemas.microsoft.com/office/drawing/2014/main" val="442436750"/>
                  </a:ext>
                </a:extLst>
              </a:tr>
            </a:tbl>
          </a:graphicData>
        </a:graphic>
      </p:graphicFrame>
      <p:sp>
        <p:nvSpPr>
          <p:cNvPr id="23" name="Rectangle 22">
            <a:extLst>
              <a:ext uri="{FF2B5EF4-FFF2-40B4-BE49-F238E27FC236}">
                <a16:creationId xmlns:a16="http://schemas.microsoft.com/office/drawing/2014/main" id="{69390097-BA9C-D84A-87CE-09EE5FDDA100}"/>
              </a:ext>
            </a:extLst>
          </p:cNvPr>
          <p:cNvSpPr/>
          <p:nvPr/>
        </p:nvSpPr>
        <p:spPr>
          <a:xfrm>
            <a:off x="3030141" y="3461894"/>
            <a:ext cx="9161860" cy="3323987"/>
          </a:xfrm>
          <a:prstGeom prst="rect">
            <a:avLst/>
          </a:prstGeom>
        </p:spPr>
        <p:txBody>
          <a:bodyPr wrap="square">
            <a:spAutoFit/>
          </a:bodyPr>
          <a:lstStyle/>
          <a:p>
            <a:pPr defTabSz="914196">
              <a:spcBef>
                <a:spcPts val="1200"/>
              </a:spcBef>
            </a:pPr>
            <a:r>
              <a:rPr lang="en-US" sz="1600" b="1" dirty="0">
                <a:solidFill>
                  <a:srgbClr val="1E1E1E"/>
                </a:solidFill>
                <a:latin typeface="IBM Plex Sans" panose="020B0503050203000203" pitchFamily="34" charset="77"/>
              </a:rPr>
              <a:t>Key Notes:</a:t>
            </a:r>
            <a:endParaRPr lang="en-US" sz="1600" dirty="0">
              <a:solidFill>
                <a:srgbClr val="1E1E1E"/>
              </a:solidFill>
              <a:latin typeface="IBM Plex Sans" panose="020B0503050203000203" pitchFamily="34" charset="77"/>
            </a:endParaRPr>
          </a:p>
          <a:p>
            <a:pPr defTabSz="914196">
              <a:spcBef>
                <a:spcPts val="1200"/>
              </a:spcBef>
            </a:pPr>
            <a:r>
              <a:rPr lang="en-US" sz="1600" i="1" dirty="0">
                <a:solidFill>
                  <a:srgbClr val="1E1E1E"/>
                </a:solidFill>
                <a:latin typeface="IBM Plex Sans" panose="020B0503050203000203" pitchFamily="34" charset="77"/>
              </a:rPr>
              <a:t>Production</a:t>
            </a:r>
          </a:p>
          <a:p>
            <a:pPr marL="269868" indent="-269868" defTabSz="914196">
              <a:spcBef>
                <a:spcPts val="800"/>
              </a:spcBef>
              <a:buFont typeface="Arial"/>
              <a:buChar char="•"/>
            </a:pPr>
            <a:r>
              <a:rPr lang="en-US" sz="1600" dirty="0">
                <a:solidFill>
                  <a:srgbClr val="191919"/>
                </a:solidFill>
                <a:latin typeface="IBM Plex Sans" panose="020B0503050203000203" pitchFamily="34" charset="77"/>
              </a:rPr>
              <a:t>Customers must purchase a Base Discovery part to initially access the environment.</a:t>
            </a:r>
            <a:r>
              <a:rPr lang="en-US" sz="1600" dirty="0">
                <a:solidFill>
                  <a:srgbClr val="1E1E1E"/>
                </a:solidFill>
                <a:latin typeface="IBM Plex Sans" panose="020B0503050203000203" pitchFamily="34" charset="77"/>
              </a:rPr>
              <a:t> RVUs need to be purchased for each 100,000 docs ingested.</a:t>
            </a:r>
          </a:p>
          <a:p>
            <a:pPr marL="269868" indent="-269868" defTabSz="914196">
              <a:spcBef>
                <a:spcPts val="800"/>
              </a:spcBef>
              <a:buFont typeface="Arial"/>
              <a:buChar char="•"/>
            </a:pPr>
            <a:r>
              <a:rPr lang="en-US" sz="1600" dirty="0">
                <a:solidFill>
                  <a:srgbClr val="191919"/>
                </a:solidFill>
                <a:latin typeface="IBM Plex Sans" panose="020B0503050203000203" pitchFamily="34" charset="77"/>
              </a:rPr>
              <a:t>Additional VPCs in 8 pack increments can be added to include Watson Knowledge Studio or improve performance &amp; throughput.</a:t>
            </a:r>
            <a:endParaRPr lang="en-US" sz="1600" dirty="0">
              <a:solidFill>
                <a:srgbClr val="1E1E1E"/>
              </a:solidFill>
              <a:latin typeface="IBM Plex Sans" panose="020B0503050203000203" pitchFamily="34" charset="77"/>
            </a:endParaRPr>
          </a:p>
          <a:p>
            <a:pPr marL="269868" indent="-269868" defTabSz="914196">
              <a:spcBef>
                <a:spcPts val="800"/>
              </a:spcBef>
              <a:buFont typeface="Arial"/>
              <a:buChar char="•"/>
            </a:pPr>
            <a:r>
              <a:rPr lang="en-US" sz="1600" dirty="0">
                <a:solidFill>
                  <a:srgbClr val="1E1E1E"/>
                </a:solidFill>
                <a:latin typeface="IBM Plex Sans" panose="020B0503050203000203" pitchFamily="34" charset="77"/>
              </a:rPr>
              <a:t>Content Intelligence requires Base Discovery </a:t>
            </a:r>
            <a:endParaRPr lang="en-US" sz="1600" i="1" dirty="0">
              <a:solidFill>
                <a:srgbClr val="1E1E1E"/>
              </a:solidFill>
              <a:latin typeface="IBM Plex Sans" panose="020B0503050203000203" pitchFamily="34" charset="77"/>
            </a:endParaRPr>
          </a:p>
          <a:p>
            <a:pPr defTabSz="914196">
              <a:spcBef>
                <a:spcPts val="1200"/>
              </a:spcBef>
            </a:pPr>
            <a:r>
              <a:rPr lang="en-US" sz="1600" i="1" dirty="0">
                <a:solidFill>
                  <a:srgbClr val="1E1E1E"/>
                </a:solidFill>
                <a:latin typeface="IBM Plex Sans" panose="020B0503050203000203" pitchFamily="34" charset="77"/>
              </a:rPr>
              <a:t>Non-Production</a:t>
            </a:r>
          </a:p>
          <a:p>
            <a:pPr marL="269868" indent="-269868" defTabSz="914196">
              <a:spcBef>
                <a:spcPts val="1200"/>
              </a:spcBef>
              <a:buFont typeface="Arial"/>
              <a:buChar char="•"/>
            </a:pPr>
            <a:r>
              <a:rPr lang="en-US" sz="1600" dirty="0">
                <a:solidFill>
                  <a:srgbClr val="1E1E1E"/>
                </a:solidFill>
                <a:latin typeface="IBM Plex Sans" panose="020B0503050203000203" pitchFamily="34" charset="77"/>
              </a:rPr>
              <a:t>Non-prod instance requires 24 VPC. Customer should buy the amount of non-prod VPCs needed for their config</a:t>
            </a:r>
          </a:p>
        </p:txBody>
      </p:sp>
      <p:sp>
        <p:nvSpPr>
          <p:cNvPr id="24" name="TextBox 23">
            <a:extLst>
              <a:ext uri="{FF2B5EF4-FFF2-40B4-BE49-F238E27FC236}">
                <a16:creationId xmlns:a16="http://schemas.microsoft.com/office/drawing/2014/main" id="{86B8E87C-78A4-504C-BF83-2643AB877D81}"/>
              </a:ext>
            </a:extLst>
          </p:cNvPr>
          <p:cNvSpPr txBox="1"/>
          <p:nvPr/>
        </p:nvSpPr>
        <p:spPr>
          <a:xfrm>
            <a:off x="4390572" y="34087"/>
            <a:ext cx="1680268" cy="338554"/>
          </a:xfrm>
          <a:prstGeom prst="rect">
            <a:avLst/>
          </a:prstGeom>
          <a:noFill/>
        </p:spPr>
        <p:txBody>
          <a:bodyPr wrap="none" rtlCol="0">
            <a:spAutoFit/>
          </a:bodyPr>
          <a:lstStyle/>
          <a:p>
            <a:pPr defTabSz="914196"/>
            <a:r>
              <a:rPr lang="en-US" sz="1600" b="1" dirty="0">
                <a:solidFill>
                  <a:srgbClr val="1E1E1E"/>
                </a:solidFill>
                <a:latin typeface="Arial"/>
              </a:rPr>
              <a:t>Perpetual (List)</a:t>
            </a:r>
          </a:p>
        </p:txBody>
      </p:sp>
      <p:sp>
        <p:nvSpPr>
          <p:cNvPr id="25" name="TextBox 24">
            <a:extLst>
              <a:ext uri="{FF2B5EF4-FFF2-40B4-BE49-F238E27FC236}">
                <a16:creationId xmlns:a16="http://schemas.microsoft.com/office/drawing/2014/main" id="{D0A068A9-895C-1C40-80C8-5D827B56C18D}"/>
              </a:ext>
            </a:extLst>
          </p:cNvPr>
          <p:cNvSpPr txBox="1"/>
          <p:nvPr/>
        </p:nvSpPr>
        <p:spPr>
          <a:xfrm>
            <a:off x="9030305" y="41343"/>
            <a:ext cx="1139543" cy="338554"/>
          </a:xfrm>
          <a:prstGeom prst="rect">
            <a:avLst/>
          </a:prstGeom>
          <a:noFill/>
        </p:spPr>
        <p:txBody>
          <a:bodyPr wrap="none" rtlCol="0">
            <a:spAutoFit/>
          </a:bodyPr>
          <a:lstStyle/>
          <a:p>
            <a:pPr defTabSz="914196"/>
            <a:r>
              <a:rPr lang="en-US" sz="1600" b="1" dirty="0">
                <a:solidFill>
                  <a:srgbClr val="1E1E1E"/>
                </a:solidFill>
                <a:latin typeface="Arial"/>
              </a:rPr>
              <a:t>CTL (List)</a:t>
            </a:r>
          </a:p>
        </p:txBody>
      </p:sp>
      <p:graphicFrame>
        <p:nvGraphicFramePr>
          <p:cNvPr id="28" name="Table 27">
            <a:extLst>
              <a:ext uri="{FF2B5EF4-FFF2-40B4-BE49-F238E27FC236}">
                <a16:creationId xmlns:a16="http://schemas.microsoft.com/office/drawing/2014/main" id="{E667AD85-A49C-8047-8467-99F9F690073E}"/>
              </a:ext>
            </a:extLst>
          </p:cNvPr>
          <p:cNvGraphicFramePr>
            <a:graphicFrameLocks noGrp="1"/>
          </p:cNvGraphicFramePr>
          <p:nvPr>
            <p:extLst>
              <p:ext uri="{D42A27DB-BD31-4B8C-83A1-F6EECF244321}">
                <p14:modId xmlns:p14="http://schemas.microsoft.com/office/powerpoint/2010/main" val="1539609908"/>
              </p:ext>
            </p:extLst>
          </p:nvPr>
        </p:nvGraphicFramePr>
        <p:xfrm>
          <a:off x="7728019" y="373727"/>
          <a:ext cx="4225858" cy="2926080"/>
        </p:xfrm>
        <a:graphic>
          <a:graphicData uri="http://schemas.openxmlformats.org/drawingml/2006/table">
            <a:tbl>
              <a:tblPr firstRow="1" bandRow="1">
                <a:tableStyleId>{5C22544A-7EE6-4342-B048-85BDC9FD1C3A}</a:tableStyleId>
              </a:tblPr>
              <a:tblGrid>
                <a:gridCol w="2185887">
                  <a:extLst>
                    <a:ext uri="{9D8B030D-6E8A-4147-A177-3AD203B41FA5}">
                      <a16:colId xmlns:a16="http://schemas.microsoft.com/office/drawing/2014/main" val="20000"/>
                    </a:ext>
                  </a:extLst>
                </a:gridCol>
                <a:gridCol w="2039971">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Base Discovery (40 VPC)</a:t>
                      </a:r>
                    </a:p>
                  </a:txBody>
                  <a:tcPr/>
                </a:tc>
                <a:tc>
                  <a:txBody>
                    <a:bodyPr/>
                    <a:lstStyle/>
                    <a:p>
                      <a:pPr algn="ctr"/>
                      <a:endParaRPr lang="en-US" sz="1200" dirty="0">
                        <a:latin typeface="IBM Plex Sans"/>
                        <a:cs typeface="IBM Plex Sans"/>
                      </a:endParaRPr>
                    </a:p>
                  </a:txBody>
                  <a:tcPr/>
                </a:tc>
                <a:extLst>
                  <a:ext uri="{0D108BD9-81ED-4DB2-BD59-A6C34878D82A}">
                    <a16:rowId xmlns:a16="http://schemas.microsoft.com/office/drawing/2014/main" val="515574734"/>
                  </a:ext>
                </a:extLst>
              </a:tr>
              <a:tr h="457200">
                <a:tc>
                  <a:txBody>
                    <a:bodyPr/>
                    <a:lstStyle/>
                    <a:p>
                      <a:pPr algn="ctr"/>
                      <a:r>
                        <a:rPr lang="en-US" sz="1200" dirty="0">
                          <a:latin typeface="IBM Plex Sans"/>
                          <a:cs typeface="IBM Plex Sans"/>
                        </a:rPr>
                        <a:t>Incremental VPC</a:t>
                      </a:r>
                    </a:p>
                    <a:p>
                      <a:pPr algn="ctr"/>
                      <a:r>
                        <a:rPr lang="en-US" sz="1200" dirty="0">
                          <a:latin typeface="IBM Plex Sans"/>
                          <a:cs typeface="IBM Plex Sans"/>
                        </a:rPr>
                        <a:t>(pack size = 8)</a:t>
                      </a:r>
                    </a:p>
                  </a:txBody>
                  <a:tcPr/>
                </a:tc>
                <a:tc>
                  <a:txBody>
                    <a:bodyPr/>
                    <a:lstStyle/>
                    <a:p>
                      <a:pPr algn="ctr"/>
                      <a:r>
                        <a:rPr lang="en-US" sz="1200" dirty="0">
                          <a:latin typeface="IBM Plex Sans"/>
                          <a:cs typeface="IBM Plex Sans"/>
                        </a:rPr>
                        <a:t>Requires Base</a:t>
                      </a:r>
                    </a:p>
                  </a:txBody>
                  <a:tcPr/>
                </a:tc>
                <a:extLst>
                  <a:ext uri="{0D108BD9-81ED-4DB2-BD59-A6C34878D82A}">
                    <a16:rowId xmlns:a16="http://schemas.microsoft.com/office/drawing/2014/main" val="4266520565"/>
                  </a:ext>
                </a:extLst>
              </a:tr>
              <a:tr h="640080">
                <a:tc>
                  <a:txBody>
                    <a:bodyPr/>
                    <a:lstStyle/>
                    <a:p>
                      <a:pPr algn="ctr"/>
                      <a:r>
                        <a:rPr lang="en-US" sz="1200" dirty="0">
                          <a:latin typeface="IBM Plex Sans"/>
                          <a:cs typeface="IBM Plex Sans"/>
                        </a:rPr>
                        <a:t>RVU (VUE164)</a:t>
                      </a:r>
                    </a:p>
                    <a:p>
                      <a:pPr algn="ctr"/>
                      <a:r>
                        <a:rPr lang="en-US" sz="1200" dirty="0">
                          <a:latin typeface="IBM Plex Sans"/>
                          <a:cs typeface="IBM Plex Sans"/>
                        </a:rPr>
                        <a:t>(1 resource = 100,000 docs)</a:t>
                      </a:r>
                    </a:p>
                  </a:txBody>
                  <a:tcPr/>
                </a:tc>
                <a:tc>
                  <a:txBody>
                    <a:bodyPr/>
                    <a:lstStyle/>
                    <a:p>
                      <a:pPr algn="ctr"/>
                      <a:r>
                        <a:rPr lang="en-US" sz="1200" dirty="0">
                          <a:latin typeface="IBM Plex Sans"/>
                          <a:cs typeface="IBM Plex Sans"/>
                        </a:rPr>
                        <a:t>Minimum Initial Purchase of 1</a:t>
                      </a:r>
                    </a:p>
                  </a:txBody>
                  <a:tcPr/>
                </a:tc>
                <a:extLst>
                  <a:ext uri="{0D108BD9-81ED-4DB2-BD59-A6C34878D82A}">
                    <a16:rowId xmlns:a16="http://schemas.microsoft.com/office/drawing/2014/main" val="10002"/>
                  </a:ext>
                </a:extLst>
              </a:tr>
              <a:tr h="640080">
                <a:tc>
                  <a:txBody>
                    <a:bodyPr/>
                    <a:lstStyle/>
                    <a:p>
                      <a:pPr algn="ctr"/>
                      <a:r>
                        <a:rPr lang="en-US" sz="1200" dirty="0">
                          <a:latin typeface="IBM Plex Sans"/>
                          <a:cs typeface="IBM Plex Sans"/>
                        </a:rPr>
                        <a:t>Content Intelligence (Install)</a:t>
                      </a:r>
                    </a:p>
                  </a:txBody>
                  <a:tcPr/>
                </a:tc>
                <a:tc>
                  <a:txBody>
                    <a:bodyPr/>
                    <a:lstStyle/>
                    <a:p>
                      <a:pPr marL="0" marR="0" lvl="0" indent="0" algn="ctr" defTabSz="457130"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Content Intelligence (previously C&amp;C)</a:t>
                      </a:r>
                    </a:p>
                  </a:txBody>
                  <a:tcPr/>
                </a:tc>
                <a:extLst>
                  <a:ext uri="{0D108BD9-81ED-4DB2-BD59-A6C34878D82A}">
                    <a16:rowId xmlns:a16="http://schemas.microsoft.com/office/drawing/2014/main" val="3259356517"/>
                  </a:ext>
                </a:extLst>
              </a:tr>
              <a:tr h="457200">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 </a:t>
                      </a:r>
                      <a:r>
                        <a:rPr lang="en-US" sz="1200" b="0" dirty="0">
                          <a:latin typeface="IBM Plex Sans"/>
                          <a:cs typeface="IBM Plex Sans"/>
                        </a:rPr>
                        <a:t>8</a:t>
                      </a:r>
                      <a:r>
                        <a:rPr lang="en-US" sz="1200" b="1" dirty="0">
                          <a:latin typeface="IBM Plex Sans"/>
                          <a:cs typeface="IBM Plex Sans"/>
                        </a:rPr>
                        <a:t> </a:t>
                      </a:r>
                      <a:r>
                        <a:rPr lang="en-US" sz="1200" b="0" dirty="0">
                          <a:latin typeface="IBM Plex Sans"/>
                          <a:cs typeface="IBM Plex Sans"/>
                        </a:rPr>
                        <a:t>VPC Pack</a:t>
                      </a:r>
                      <a:r>
                        <a:rPr lang="en-US" sz="1200" dirty="0">
                          <a:latin typeface="IBM Plex Sans"/>
                          <a:cs typeface="IBM Plex Sans"/>
                        </a:rPr>
                        <a:t> (non-prod)</a:t>
                      </a:r>
                    </a:p>
                  </a:txBody>
                  <a:tcPr/>
                </a:tc>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Requires Base</a:t>
                      </a:r>
                    </a:p>
                  </a:txBody>
                  <a:tcPr/>
                </a:tc>
                <a:extLst>
                  <a:ext uri="{0D108BD9-81ED-4DB2-BD59-A6C34878D82A}">
                    <a16:rowId xmlns:a16="http://schemas.microsoft.com/office/drawing/2014/main" val="836090902"/>
                  </a:ext>
                </a:extLst>
              </a:tr>
            </a:tbl>
          </a:graphicData>
        </a:graphic>
      </p:graphicFrame>
      <p:sp>
        <p:nvSpPr>
          <p:cNvPr id="2" name="Slide Number Placeholder 1">
            <a:extLst>
              <a:ext uri="{FF2B5EF4-FFF2-40B4-BE49-F238E27FC236}">
                <a16:creationId xmlns:a16="http://schemas.microsoft.com/office/drawing/2014/main" id="{1C683FA3-8FF6-D041-BCDB-135A90D5AC3A}"/>
              </a:ext>
            </a:extLst>
          </p:cNvPr>
          <p:cNvSpPr>
            <a:spLocks noGrp="1"/>
          </p:cNvSpPr>
          <p:nvPr>
            <p:ph type="sldNum" sz="quarter" idx="12"/>
          </p:nvPr>
        </p:nvSpPr>
        <p:spPr/>
        <p:txBody>
          <a:bodyPr/>
          <a:lstStyle/>
          <a:p>
            <a:fld id="{E4DBDE34-E9B5-E04F-B662-69720E4BCB53}" type="slidenum">
              <a:rPr lang="en-US" smtClean="0">
                <a:solidFill>
                  <a:srgbClr val="5A5A5A"/>
                </a:solidFill>
              </a:rPr>
              <a:pPr/>
              <a:t>14</a:t>
            </a:fld>
            <a:endParaRPr lang="en-US">
              <a:solidFill>
                <a:srgbClr val="5A5A5A"/>
              </a:solidFill>
            </a:endParaRPr>
          </a:p>
        </p:txBody>
      </p:sp>
    </p:spTree>
    <p:extLst>
      <p:ext uri="{BB962C8B-B14F-4D97-AF65-F5344CB8AC3E}">
        <p14:creationId xmlns:p14="http://schemas.microsoft.com/office/powerpoint/2010/main" val="130002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chemeClr val="accent4">
              <a:lumMod val="75000"/>
            </a:schemeClr>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API Kit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November Release</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pic>
        <p:nvPicPr>
          <p:cNvPr id="25" name="Picture 24">
            <a:extLst>
              <a:ext uri="{FF2B5EF4-FFF2-40B4-BE49-F238E27FC236}">
                <a16:creationId xmlns:a16="http://schemas.microsoft.com/office/drawing/2014/main" id="{3180731A-09B2-1F4A-9A04-1CAF2CC0F1DC}"/>
              </a:ext>
            </a:extLst>
          </p:cNvPr>
          <p:cNvPicPr>
            <a:picLocks noChangeAspect="1"/>
          </p:cNvPicPr>
          <p:nvPr/>
        </p:nvPicPr>
        <p:blipFill>
          <a:blip r:embed="rId2"/>
          <a:stretch>
            <a:fillRect/>
          </a:stretch>
        </p:blipFill>
        <p:spPr>
          <a:xfrm>
            <a:off x="3308059" y="3134055"/>
            <a:ext cx="640080" cy="608860"/>
          </a:xfrm>
          <a:prstGeom prst="rect">
            <a:avLst/>
          </a:prstGeom>
        </p:spPr>
      </p:pic>
      <p:sp>
        <p:nvSpPr>
          <p:cNvPr id="11" name="Rectangle 10">
            <a:extLst>
              <a:ext uri="{FF2B5EF4-FFF2-40B4-BE49-F238E27FC236}">
                <a16:creationId xmlns:a16="http://schemas.microsoft.com/office/drawing/2014/main" id="{D1335F09-80EE-E54D-BBC2-A4ABC9701D8B}"/>
              </a:ext>
            </a:extLst>
          </p:cNvPr>
          <p:cNvSpPr/>
          <p:nvPr/>
        </p:nvSpPr>
        <p:spPr>
          <a:xfrm>
            <a:off x="3124663" y="2848727"/>
            <a:ext cx="4206240" cy="1097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Natural Language Understanding</a:t>
            </a:r>
          </a:p>
          <a:p>
            <a:pPr marL="822939" defTabSz="914196">
              <a:defRPr/>
            </a:pPr>
            <a:r>
              <a:rPr lang="en-US" sz="1500" dirty="0">
                <a:solidFill>
                  <a:prstClr val="black"/>
                </a:solidFill>
                <a:latin typeface="IBM Plex Sans" panose="020B0503050203000203" pitchFamily="34" charset="77"/>
              </a:rPr>
              <a:t>Analyze text to extract meaning such as entities, relations, and sentiment.</a:t>
            </a:r>
          </a:p>
        </p:txBody>
      </p:sp>
      <p:pic>
        <p:nvPicPr>
          <p:cNvPr id="24" name="Picture 23">
            <a:extLst>
              <a:ext uri="{FF2B5EF4-FFF2-40B4-BE49-F238E27FC236}">
                <a16:creationId xmlns:a16="http://schemas.microsoft.com/office/drawing/2014/main" id="{C8D5A83D-8AC7-1646-8708-3ADAA4A22C44}"/>
              </a:ext>
            </a:extLst>
          </p:cNvPr>
          <p:cNvPicPr>
            <a:picLocks noChangeAspect="1"/>
          </p:cNvPicPr>
          <p:nvPr/>
        </p:nvPicPr>
        <p:blipFill>
          <a:blip r:embed="rId3"/>
          <a:stretch>
            <a:fillRect/>
          </a:stretch>
        </p:blipFill>
        <p:spPr>
          <a:xfrm>
            <a:off x="7595529" y="3066281"/>
            <a:ext cx="575912" cy="691095"/>
          </a:xfrm>
          <a:prstGeom prst="rect">
            <a:avLst/>
          </a:prstGeom>
        </p:spPr>
      </p:pic>
      <p:sp>
        <p:nvSpPr>
          <p:cNvPr id="32" name="Rectangle 31">
            <a:extLst>
              <a:ext uri="{FF2B5EF4-FFF2-40B4-BE49-F238E27FC236}">
                <a16:creationId xmlns:a16="http://schemas.microsoft.com/office/drawing/2014/main" id="{CBCCC82E-A0F8-3042-BDC1-374313DB4B28}"/>
              </a:ext>
            </a:extLst>
          </p:cNvPr>
          <p:cNvSpPr/>
          <p:nvPr/>
        </p:nvSpPr>
        <p:spPr>
          <a:xfrm>
            <a:off x="7451447" y="2848727"/>
            <a:ext cx="4206240" cy="1097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Watson Knowledge Studio</a:t>
            </a:r>
          </a:p>
          <a:p>
            <a:pPr marL="822939" defTabSz="914196">
              <a:defRPr/>
            </a:pPr>
            <a:r>
              <a:rPr lang="en-US" sz="1500" dirty="0">
                <a:solidFill>
                  <a:prstClr val="black"/>
                </a:solidFill>
                <a:latin typeface="IBM Plex Sans" panose="020B0503050203000203" pitchFamily="34" charset="77"/>
              </a:rPr>
              <a:t>Teach IBM Watson the language of your domain with custom models</a:t>
            </a:r>
          </a:p>
        </p:txBody>
      </p:sp>
      <p:pic>
        <p:nvPicPr>
          <p:cNvPr id="31" name="Picture 4" descr="Image result for IBM Watson language translator">
            <a:extLst>
              <a:ext uri="{FF2B5EF4-FFF2-40B4-BE49-F238E27FC236}">
                <a16:creationId xmlns:a16="http://schemas.microsoft.com/office/drawing/2014/main" id="{18DCC8C3-4C86-F94A-9435-0BEFD4A76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059" y="4297615"/>
            <a:ext cx="640080" cy="64008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A366C93-BFA1-FA46-ACE0-DA8DC42A8C2D}"/>
              </a:ext>
            </a:extLst>
          </p:cNvPr>
          <p:cNvSpPr/>
          <p:nvPr/>
        </p:nvSpPr>
        <p:spPr>
          <a:xfrm>
            <a:off x="3124664" y="4028241"/>
            <a:ext cx="8533021" cy="1097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New! Watson Language Translator</a:t>
            </a:r>
          </a:p>
          <a:p>
            <a:pPr marL="822939" defTabSz="914196">
              <a:defRPr/>
            </a:pPr>
            <a:r>
              <a:rPr lang="en-US" sz="1500" dirty="0">
                <a:solidFill>
                  <a:prstClr val="black"/>
                </a:solidFill>
                <a:latin typeface="IBM Plex Sans" panose="020B0503050203000203" pitchFamily="34" charset="77"/>
              </a:rPr>
              <a:t>Translate text from one language to another. Customize as needed.</a:t>
            </a:r>
          </a:p>
        </p:txBody>
      </p:sp>
      <p:pic>
        <p:nvPicPr>
          <p:cNvPr id="26" name="Picture 25">
            <a:extLst>
              <a:ext uri="{FF2B5EF4-FFF2-40B4-BE49-F238E27FC236}">
                <a16:creationId xmlns:a16="http://schemas.microsoft.com/office/drawing/2014/main" id="{AEF3A472-6BC0-C346-9FBA-CF66FB5EB2DD}"/>
              </a:ext>
            </a:extLst>
          </p:cNvPr>
          <p:cNvPicPr>
            <a:picLocks noChangeAspect="1"/>
          </p:cNvPicPr>
          <p:nvPr/>
        </p:nvPicPr>
        <p:blipFill>
          <a:blip r:embed="rId5"/>
          <a:stretch>
            <a:fillRect/>
          </a:stretch>
        </p:blipFill>
        <p:spPr>
          <a:xfrm>
            <a:off x="3308059" y="5445431"/>
            <a:ext cx="640080" cy="640080"/>
          </a:xfrm>
          <a:prstGeom prst="rect">
            <a:avLst/>
          </a:prstGeom>
        </p:spPr>
      </p:pic>
      <p:sp>
        <p:nvSpPr>
          <p:cNvPr id="34" name="Rectangle 33">
            <a:extLst>
              <a:ext uri="{FF2B5EF4-FFF2-40B4-BE49-F238E27FC236}">
                <a16:creationId xmlns:a16="http://schemas.microsoft.com/office/drawing/2014/main" id="{6F9C4F5C-52FB-EB44-81F2-9ACD106D3435}"/>
              </a:ext>
            </a:extLst>
          </p:cNvPr>
          <p:cNvSpPr/>
          <p:nvPr/>
        </p:nvSpPr>
        <p:spPr>
          <a:xfrm>
            <a:off x="3124663" y="5208017"/>
            <a:ext cx="4206240" cy="1097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Watson Speech to Text</a:t>
            </a:r>
          </a:p>
          <a:p>
            <a:pPr marL="822939" defTabSz="914196">
              <a:defRPr/>
            </a:pPr>
            <a:r>
              <a:rPr lang="en-US" sz="1500" dirty="0">
                <a:solidFill>
                  <a:prstClr val="black"/>
                </a:solidFill>
                <a:latin typeface="IBM Plex Sans" panose="020B0503050203000203" pitchFamily="34" charset="77"/>
              </a:rPr>
              <a:t>Provides advanced speech transcription capabilities. </a:t>
            </a:r>
          </a:p>
        </p:txBody>
      </p:sp>
      <p:pic>
        <p:nvPicPr>
          <p:cNvPr id="27" name="Picture 26">
            <a:extLst>
              <a:ext uri="{FF2B5EF4-FFF2-40B4-BE49-F238E27FC236}">
                <a16:creationId xmlns:a16="http://schemas.microsoft.com/office/drawing/2014/main" id="{964A1424-0DB7-1D45-9C30-6F8F388EAC6B}"/>
              </a:ext>
            </a:extLst>
          </p:cNvPr>
          <p:cNvPicPr>
            <a:picLocks noChangeAspect="1"/>
          </p:cNvPicPr>
          <p:nvPr/>
        </p:nvPicPr>
        <p:blipFill>
          <a:blip r:embed="rId6"/>
          <a:stretch>
            <a:fillRect/>
          </a:stretch>
        </p:blipFill>
        <p:spPr>
          <a:xfrm>
            <a:off x="7595529" y="5404402"/>
            <a:ext cx="640080" cy="722141"/>
          </a:xfrm>
          <a:prstGeom prst="rect">
            <a:avLst/>
          </a:prstGeom>
        </p:spPr>
      </p:pic>
      <p:sp>
        <p:nvSpPr>
          <p:cNvPr id="35" name="Rectangle 34">
            <a:extLst>
              <a:ext uri="{FF2B5EF4-FFF2-40B4-BE49-F238E27FC236}">
                <a16:creationId xmlns:a16="http://schemas.microsoft.com/office/drawing/2014/main" id="{96D94752-5A46-7949-9AD1-26F1040F7C09}"/>
              </a:ext>
            </a:extLst>
          </p:cNvPr>
          <p:cNvSpPr/>
          <p:nvPr/>
        </p:nvSpPr>
        <p:spPr>
          <a:xfrm>
            <a:off x="7451444" y="5208017"/>
            <a:ext cx="4206240" cy="1097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822939" defTabSz="914196">
              <a:defRPr/>
            </a:pPr>
            <a:r>
              <a:rPr lang="en-US" sz="1600" b="1" dirty="0">
                <a:solidFill>
                  <a:prstClr val="black"/>
                </a:solidFill>
                <a:latin typeface="IBM Plex Sans" panose="020B0503050203000203" pitchFamily="34" charset="77"/>
              </a:rPr>
              <a:t>Watson Text to Speech</a:t>
            </a:r>
          </a:p>
          <a:p>
            <a:pPr marL="822939" defTabSz="914196">
              <a:defRPr/>
            </a:pPr>
            <a:r>
              <a:rPr lang="en-US" sz="1500" dirty="0">
                <a:solidFill>
                  <a:prstClr val="black"/>
                </a:solidFill>
                <a:latin typeface="IBM Plex Sans" panose="020B0503050203000203" pitchFamily="34" charset="77"/>
              </a:rPr>
              <a:t>Understands natural language text to generate synthesized audio output.</a:t>
            </a:r>
          </a:p>
        </p:txBody>
      </p:sp>
      <p:sp>
        <p:nvSpPr>
          <p:cNvPr id="38" name="Rectangle 37">
            <a:extLst>
              <a:ext uri="{FF2B5EF4-FFF2-40B4-BE49-F238E27FC236}">
                <a16:creationId xmlns:a16="http://schemas.microsoft.com/office/drawing/2014/main" id="{8FD0A2E6-CF5F-A94F-B0AD-9A9C80ADD570}"/>
              </a:ext>
            </a:extLst>
          </p:cNvPr>
          <p:cNvSpPr/>
          <p:nvPr/>
        </p:nvSpPr>
        <p:spPr>
          <a:xfrm>
            <a:off x="2993521" y="576641"/>
            <a:ext cx="8915851" cy="1600438"/>
          </a:xfrm>
          <a:prstGeom prst="rect">
            <a:avLst/>
          </a:prstGeom>
        </p:spPr>
        <p:txBody>
          <a:bodyPr wrap="square">
            <a:spAutoFit/>
          </a:bodyPr>
          <a:lstStyle/>
          <a:p>
            <a:pPr defTabSz="914196">
              <a:spcBef>
                <a:spcPts val="1200"/>
              </a:spcBef>
            </a:pPr>
            <a:r>
              <a:rPr lang="en-US" sz="2000" b="1" dirty="0">
                <a:solidFill>
                  <a:srgbClr val="1E1E1E"/>
                </a:solidFill>
                <a:latin typeface="IBM Plex Sans" panose="020B0503050203000203" pitchFamily="34" charset="77"/>
              </a:rPr>
              <a:t>November Updates</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Introduce Watson Language Translator capabilities to Watson API Kit</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Committed Term Licenses announced</a:t>
            </a:r>
          </a:p>
          <a:p>
            <a:pPr marL="285744" indent="-285744" defTabSz="914196">
              <a:spcBef>
                <a:spcPts val="1200"/>
              </a:spcBef>
              <a:buFont typeface="Arial" panose="020B0604020202020204" pitchFamily="34" charset="0"/>
              <a:buChar char="•"/>
            </a:pPr>
            <a:r>
              <a:rPr lang="en-US" sz="1600" dirty="0">
                <a:solidFill>
                  <a:srgbClr val="1E1E1E"/>
                </a:solidFill>
                <a:latin typeface="IBM Plex Sans" panose="020B0503050203000203" pitchFamily="34" charset="77"/>
              </a:rPr>
              <a:t>Clients need to purchase entitlements for non-production installations</a:t>
            </a:r>
          </a:p>
        </p:txBody>
      </p:sp>
      <p:sp>
        <p:nvSpPr>
          <p:cNvPr id="2" name="Slide Number Placeholder 1">
            <a:extLst>
              <a:ext uri="{FF2B5EF4-FFF2-40B4-BE49-F238E27FC236}">
                <a16:creationId xmlns:a16="http://schemas.microsoft.com/office/drawing/2014/main" id="{077A9A98-EC28-EC49-9135-69425158CB76}"/>
              </a:ext>
            </a:extLst>
          </p:cNvPr>
          <p:cNvSpPr>
            <a:spLocks noGrp="1"/>
          </p:cNvSpPr>
          <p:nvPr>
            <p:ph type="sldNum" sz="quarter" idx="12"/>
          </p:nvPr>
        </p:nvSpPr>
        <p:spPr/>
        <p:txBody>
          <a:bodyPr/>
          <a:lstStyle/>
          <a:p>
            <a:fld id="{E4DBDE34-E9B5-E04F-B662-69720E4BCB53}" type="slidenum">
              <a:rPr lang="en-US" smtClean="0">
                <a:solidFill>
                  <a:srgbClr val="5A5A5A"/>
                </a:solidFill>
              </a:rPr>
              <a:pPr/>
              <a:t>15</a:t>
            </a:fld>
            <a:endParaRPr lang="en-US">
              <a:solidFill>
                <a:srgbClr val="5A5A5A"/>
              </a:solidFill>
            </a:endParaRPr>
          </a:p>
        </p:txBody>
      </p:sp>
    </p:spTree>
    <p:extLst>
      <p:ext uri="{BB962C8B-B14F-4D97-AF65-F5344CB8AC3E}">
        <p14:creationId xmlns:p14="http://schemas.microsoft.com/office/powerpoint/2010/main" val="55253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chemeClr val="accent4">
              <a:lumMod val="75000"/>
            </a:schemeClr>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API Kit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Pricing</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graphicFrame>
        <p:nvGraphicFramePr>
          <p:cNvPr id="15" name="Table 14">
            <a:extLst>
              <a:ext uri="{FF2B5EF4-FFF2-40B4-BE49-F238E27FC236}">
                <a16:creationId xmlns:a16="http://schemas.microsoft.com/office/drawing/2014/main" id="{5B940AC7-6B21-D34A-AF9A-86E8F4A154C8}"/>
              </a:ext>
            </a:extLst>
          </p:cNvPr>
          <p:cNvGraphicFramePr>
            <a:graphicFrameLocks noGrp="1"/>
          </p:cNvGraphicFramePr>
          <p:nvPr>
            <p:extLst>
              <p:ext uri="{D42A27DB-BD31-4B8C-83A1-F6EECF244321}">
                <p14:modId xmlns:p14="http://schemas.microsoft.com/office/powerpoint/2010/main" val="3764490519"/>
              </p:ext>
            </p:extLst>
          </p:nvPr>
        </p:nvGraphicFramePr>
        <p:xfrm>
          <a:off x="3144761" y="800572"/>
          <a:ext cx="3796366" cy="1645920"/>
        </p:xfrm>
        <a:graphic>
          <a:graphicData uri="http://schemas.openxmlformats.org/drawingml/2006/table">
            <a:tbl>
              <a:tblPr firstRow="1" bandRow="1">
                <a:tableStyleId>{5C22544A-7EE6-4342-B048-85BDC9FD1C3A}</a:tableStyleId>
              </a:tblPr>
              <a:tblGrid>
                <a:gridCol w="1898183">
                  <a:extLst>
                    <a:ext uri="{9D8B030D-6E8A-4147-A177-3AD203B41FA5}">
                      <a16:colId xmlns:a16="http://schemas.microsoft.com/office/drawing/2014/main" val="20000"/>
                    </a:ext>
                  </a:extLst>
                </a:gridCol>
                <a:gridCol w="1898183">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Base API Kit</a:t>
                      </a:r>
                      <a:br>
                        <a:rPr lang="en-US" sz="1200" dirty="0">
                          <a:latin typeface="IBM Plex Sans"/>
                          <a:cs typeface="IBM Plex Sans"/>
                        </a:rPr>
                      </a:br>
                      <a:r>
                        <a:rPr lang="en-US" sz="1200" dirty="0">
                          <a:latin typeface="IBM Plex Sans"/>
                          <a:cs typeface="IBM Plex Sans"/>
                        </a:rPr>
                        <a:t> (32 VPC)</a:t>
                      </a:r>
                    </a:p>
                  </a:txBody>
                  <a:tcPr/>
                </a:tc>
                <a:tc>
                  <a:txBody>
                    <a:bodyPr/>
                    <a:lstStyle/>
                    <a:p>
                      <a:pPr algn="ctr"/>
                      <a:endParaRPr lang="en-US" sz="1200" dirty="0">
                        <a:latin typeface="IBM Plex Sans"/>
                        <a:cs typeface="IBM Plex Sans"/>
                      </a:endParaRPr>
                    </a:p>
                  </a:txBody>
                  <a:tcPr/>
                </a:tc>
                <a:extLst>
                  <a:ext uri="{0D108BD9-81ED-4DB2-BD59-A6C34878D82A}">
                    <a16:rowId xmlns:a16="http://schemas.microsoft.com/office/drawing/2014/main" val="3586083613"/>
                  </a:ext>
                </a:extLst>
              </a:tr>
              <a:tr h="457200">
                <a:tc>
                  <a:txBody>
                    <a:bodyPr/>
                    <a:lstStyle/>
                    <a:p>
                      <a:pPr algn="ctr"/>
                      <a:r>
                        <a:rPr lang="en-US" sz="1200" dirty="0">
                          <a:latin typeface="IBM Plex Sans"/>
                          <a:cs typeface="IBM Plex Sans"/>
                        </a:rPr>
                        <a:t>Incremental VPC</a:t>
                      </a:r>
                    </a:p>
                    <a:p>
                      <a:pPr algn="ctr"/>
                      <a:r>
                        <a:rPr lang="en-US" sz="1200" dirty="0">
                          <a:latin typeface="IBM Plex Sans"/>
                          <a:cs typeface="IBM Plex Sans"/>
                        </a:rPr>
                        <a:t>(pack size = 8)</a:t>
                      </a:r>
                    </a:p>
                  </a:txBody>
                  <a:tcPr/>
                </a:tc>
                <a:tc>
                  <a:txBody>
                    <a:bodyPr/>
                    <a:lstStyle/>
                    <a:p>
                      <a:pPr algn="ctr"/>
                      <a:r>
                        <a:rPr lang="en-US" sz="1200" dirty="0">
                          <a:latin typeface="IBM Plex Sans"/>
                          <a:cs typeface="IBM Plex Sans"/>
                        </a:rPr>
                        <a:t>Requires Base</a:t>
                      </a:r>
                    </a:p>
                  </a:txBody>
                  <a:tcPr/>
                </a:tc>
                <a:extLst>
                  <a:ext uri="{0D108BD9-81ED-4DB2-BD59-A6C34878D82A}">
                    <a16:rowId xmlns:a16="http://schemas.microsoft.com/office/drawing/2014/main" val="4266520565"/>
                  </a:ext>
                </a:extLst>
              </a:tr>
              <a:tr h="457200">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 </a:t>
                      </a:r>
                      <a:r>
                        <a:rPr lang="en-US" sz="1200" b="0" dirty="0">
                          <a:latin typeface="IBM Plex Sans"/>
                          <a:cs typeface="IBM Plex Sans"/>
                        </a:rPr>
                        <a:t>32</a:t>
                      </a:r>
                      <a:r>
                        <a:rPr lang="en-US" sz="1200" b="1" dirty="0">
                          <a:latin typeface="IBM Plex Sans"/>
                          <a:cs typeface="IBM Plex Sans"/>
                        </a:rPr>
                        <a:t> </a:t>
                      </a:r>
                      <a:r>
                        <a:rPr lang="en-US" sz="1200" b="0" dirty="0">
                          <a:latin typeface="IBM Plex Sans"/>
                          <a:cs typeface="IBM Plex Sans"/>
                        </a:rPr>
                        <a:t>VPC Pack</a:t>
                      </a:r>
                      <a:r>
                        <a:rPr lang="en-US" sz="1200" dirty="0">
                          <a:latin typeface="IBM Plex Sans"/>
                          <a:cs typeface="IBM Plex Sans"/>
                        </a:rPr>
                        <a:t> (non-prod)</a:t>
                      </a:r>
                    </a:p>
                  </a:txBody>
                  <a:tcPr/>
                </a:tc>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Requires Base</a:t>
                      </a:r>
                    </a:p>
                    <a:p>
                      <a:pPr marL="0" marR="0" lvl="0" indent="0" algn="ctr" defTabSz="609507" rtl="0" eaLnBrk="1" fontAlgn="auto" latinLnBrk="0" hangingPunct="1">
                        <a:lnSpc>
                          <a:spcPct val="100000"/>
                        </a:lnSpc>
                        <a:spcBef>
                          <a:spcPts val="0"/>
                        </a:spcBef>
                        <a:spcAft>
                          <a:spcPts val="0"/>
                        </a:spcAft>
                        <a:buClrTx/>
                        <a:buSzTx/>
                        <a:buFontTx/>
                        <a:buNone/>
                        <a:tabLst/>
                        <a:defRPr/>
                      </a:pPr>
                      <a:endParaRPr lang="en-US" sz="1200" dirty="0">
                        <a:latin typeface="IBM Plex Sans"/>
                        <a:cs typeface="IBM Plex Sans"/>
                      </a:endParaRPr>
                    </a:p>
                  </a:txBody>
                  <a:tcPr/>
                </a:tc>
                <a:extLst>
                  <a:ext uri="{0D108BD9-81ED-4DB2-BD59-A6C34878D82A}">
                    <a16:rowId xmlns:a16="http://schemas.microsoft.com/office/drawing/2014/main" val="442436750"/>
                  </a:ext>
                </a:extLst>
              </a:tr>
            </a:tbl>
          </a:graphicData>
        </a:graphic>
      </p:graphicFrame>
      <p:sp>
        <p:nvSpPr>
          <p:cNvPr id="16" name="Rectangle 15">
            <a:extLst>
              <a:ext uri="{FF2B5EF4-FFF2-40B4-BE49-F238E27FC236}">
                <a16:creationId xmlns:a16="http://schemas.microsoft.com/office/drawing/2014/main" id="{FD4125AD-8279-CA4C-8E63-D59C0FBD43D5}"/>
              </a:ext>
            </a:extLst>
          </p:cNvPr>
          <p:cNvSpPr/>
          <p:nvPr/>
        </p:nvSpPr>
        <p:spPr>
          <a:xfrm>
            <a:off x="2888711" y="3332980"/>
            <a:ext cx="9161860" cy="3282950"/>
          </a:xfrm>
          <a:prstGeom prst="rect">
            <a:avLst/>
          </a:prstGeom>
        </p:spPr>
        <p:txBody>
          <a:bodyPr wrap="square">
            <a:spAutoFit/>
          </a:bodyPr>
          <a:lstStyle/>
          <a:p>
            <a:pPr defTabSz="914196">
              <a:spcBef>
                <a:spcPts val="1200"/>
              </a:spcBef>
            </a:pPr>
            <a:r>
              <a:rPr lang="en-US" sz="1600" b="1" dirty="0">
                <a:solidFill>
                  <a:srgbClr val="1E1E1E"/>
                </a:solidFill>
                <a:latin typeface="IBM Plex Sans" panose="020B0503050203000203" pitchFamily="34" charset="77"/>
              </a:rPr>
              <a:t>Key Notes:</a:t>
            </a:r>
            <a:endParaRPr lang="en-US" sz="1600" dirty="0">
              <a:solidFill>
                <a:srgbClr val="1E1E1E"/>
              </a:solidFill>
              <a:latin typeface="IBM Plex Sans" panose="020B0503050203000203" pitchFamily="34" charset="77"/>
            </a:endParaRPr>
          </a:p>
          <a:p>
            <a:pPr defTabSz="914196">
              <a:spcBef>
                <a:spcPts val="1200"/>
              </a:spcBef>
            </a:pPr>
            <a:r>
              <a:rPr lang="en-US" sz="1600" i="1" dirty="0">
                <a:solidFill>
                  <a:srgbClr val="1E1E1E"/>
                </a:solidFill>
                <a:latin typeface="IBM Plex Sans" panose="020B0503050203000203" pitchFamily="34" charset="77"/>
              </a:rPr>
              <a:t>Production</a:t>
            </a:r>
          </a:p>
          <a:p>
            <a:pPr marL="269868" indent="-269868" defTabSz="914196">
              <a:spcBef>
                <a:spcPts val="800"/>
              </a:spcBef>
              <a:buFont typeface="Arial"/>
              <a:buChar char="•"/>
            </a:pPr>
            <a:r>
              <a:rPr lang="en-US" sz="1600" dirty="0">
                <a:solidFill>
                  <a:srgbClr val="191919"/>
                </a:solidFill>
                <a:latin typeface="IBM Plex Sans" panose="020B0503050203000203" pitchFamily="34" charset="77"/>
              </a:rPr>
              <a:t>Customers must purchase a Base API Kit part to initially access capabilities.</a:t>
            </a:r>
            <a:r>
              <a:rPr lang="en-US" sz="1600" dirty="0">
                <a:solidFill>
                  <a:srgbClr val="1E1E1E"/>
                </a:solidFill>
                <a:latin typeface="IBM Plex Sans" panose="020B0503050203000203" pitchFamily="34" charset="77"/>
              </a:rPr>
              <a:t> Base part gives clients access to 32 VPCs of CP4D &amp; RH OS licenses</a:t>
            </a:r>
          </a:p>
          <a:p>
            <a:pPr marL="269868" indent="-269868" defTabSz="914196">
              <a:spcBef>
                <a:spcPts val="800"/>
              </a:spcBef>
              <a:buFont typeface="Arial"/>
              <a:buChar char="•"/>
            </a:pPr>
            <a:r>
              <a:rPr lang="en-US" sz="1600" dirty="0">
                <a:solidFill>
                  <a:srgbClr val="191919"/>
                </a:solidFill>
                <a:latin typeface="IBM Plex Sans" panose="020B0503050203000203" pitchFamily="34" charset="77"/>
              </a:rPr>
              <a:t>Additional VPCs in 8 pack increments can be added to improve performance.</a:t>
            </a:r>
            <a:endParaRPr lang="en-US" sz="1600" dirty="0">
              <a:solidFill>
                <a:srgbClr val="1E1E1E"/>
              </a:solidFill>
              <a:latin typeface="IBM Plex Sans" panose="020B0503050203000203" pitchFamily="34" charset="77"/>
            </a:endParaRPr>
          </a:p>
          <a:p>
            <a:pPr defTabSz="914196">
              <a:spcBef>
                <a:spcPts val="1200"/>
              </a:spcBef>
            </a:pPr>
            <a:endParaRPr lang="en-US" sz="1600" i="1" dirty="0">
              <a:solidFill>
                <a:srgbClr val="1E1E1E"/>
              </a:solidFill>
              <a:latin typeface="IBM Plex Sans" panose="020B0503050203000203" pitchFamily="34" charset="77"/>
            </a:endParaRPr>
          </a:p>
          <a:p>
            <a:pPr defTabSz="914196">
              <a:spcBef>
                <a:spcPts val="1200"/>
              </a:spcBef>
            </a:pPr>
            <a:r>
              <a:rPr lang="en-US" sz="1600" i="1" dirty="0">
                <a:solidFill>
                  <a:srgbClr val="1E1E1E"/>
                </a:solidFill>
                <a:latin typeface="IBM Plex Sans" panose="020B0503050203000203" pitchFamily="34" charset="77"/>
              </a:rPr>
              <a:t>Non-Production</a:t>
            </a:r>
          </a:p>
          <a:p>
            <a:pPr marL="269868" indent="-269868" defTabSz="914196">
              <a:spcBef>
                <a:spcPts val="1200"/>
              </a:spcBef>
              <a:buFont typeface="Arial"/>
              <a:buChar char="•"/>
            </a:pPr>
            <a:r>
              <a:rPr lang="en-US" sz="1600" dirty="0">
                <a:solidFill>
                  <a:srgbClr val="1E1E1E"/>
                </a:solidFill>
                <a:latin typeface="IBM Plex Sans" panose="020B0503050203000203" pitchFamily="34" charset="77"/>
              </a:rPr>
              <a:t>Customers must purchase 32 VPC non-prod base part. Add VPCs in 8 pack increments.</a:t>
            </a:r>
          </a:p>
          <a:p>
            <a:pPr marL="269868" indent="-269868" defTabSz="914196">
              <a:spcBef>
                <a:spcPts val="1200"/>
              </a:spcBef>
              <a:buFont typeface="Arial"/>
              <a:buChar char="•"/>
            </a:pPr>
            <a:r>
              <a:rPr lang="en-US" sz="1600" dirty="0">
                <a:solidFill>
                  <a:srgbClr val="1E1E1E"/>
                </a:solidFill>
                <a:latin typeface="IBM Plex Sans" panose="020B0503050203000203" pitchFamily="34" charset="77"/>
              </a:rPr>
              <a:t>VPCs for non-prod vary based on what component is installed</a:t>
            </a:r>
          </a:p>
        </p:txBody>
      </p:sp>
      <p:sp>
        <p:nvSpPr>
          <p:cNvPr id="17" name="TextBox 16">
            <a:extLst>
              <a:ext uri="{FF2B5EF4-FFF2-40B4-BE49-F238E27FC236}">
                <a16:creationId xmlns:a16="http://schemas.microsoft.com/office/drawing/2014/main" id="{D0A8AD64-602A-2E4C-8441-2778797241EB}"/>
              </a:ext>
            </a:extLst>
          </p:cNvPr>
          <p:cNvSpPr txBox="1"/>
          <p:nvPr/>
        </p:nvSpPr>
        <p:spPr>
          <a:xfrm>
            <a:off x="4390572" y="463710"/>
            <a:ext cx="1680268" cy="338554"/>
          </a:xfrm>
          <a:prstGeom prst="rect">
            <a:avLst/>
          </a:prstGeom>
          <a:noFill/>
        </p:spPr>
        <p:txBody>
          <a:bodyPr wrap="none" rtlCol="0">
            <a:spAutoFit/>
          </a:bodyPr>
          <a:lstStyle/>
          <a:p>
            <a:pPr defTabSz="914196"/>
            <a:r>
              <a:rPr lang="en-US" sz="1600" b="1" dirty="0">
                <a:solidFill>
                  <a:srgbClr val="1E1E1E"/>
                </a:solidFill>
                <a:latin typeface="Arial"/>
              </a:rPr>
              <a:t>Perpetual (List)</a:t>
            </a:r>
          </a:p>
        </p:txBody>
      </p:sp>
      <p:sp>
        <p:nvSpPr>
          <p:cNvPr id="18" name="TextBox 17">
            <a:extLst>
              <a:ext uri="{FF2B5EF4-FFF2-40B4-BE49-F238E27FC236}">
                <a16:creationId xmlns:a16="http://schemas.microsoft.com/office/drawing/2014/main" id="{8C3160D2-CA2A-7742-9B72-EE07C34B5E35}"/>
              </a:ext>
            </a:extLst>
          </p:cNvPr>
          <p:cNvSpPr txBox="1"/>
          <p:nvPr/>
        </p:nvSpPr>
        <p:spPr>
          <a:xfrm>
            <a:off x="9030305" y="470966"/>
            <a:ext cx="1139543" cy="338554"/>
          </a:xfrm>
          <a:prstGeom prst="rect">
            <a:avLst/>
          </a:prstGeom>
          <a:noFill/>
        </p:spPr>
        <p:txBody>
          <a:bodyPr wrap="none" rtlCol="0">
            <a:spAutoFit/>
          </a:bodyPr>
          <a:lstStyle/>
          <a:p>
            <a:pPr defTabSz="914196"/>
            <a:r>
              <a:rPr lang="en-US" sz="1600" b="1" dirty="0">
                <a:solidFill>
                  <a:srgbClr val="1E1E1E"/>
                </a:solidFill>
                <a:latin typeface="Arial"/>
              </a:rPr>
              <a:t>CTL (List)</a:t>
            </a:r>
          </a:p>
        </p:txBody>
      </p:sp>
      <p:graphicFrame>
        <p:nvGraphicFramePr>
          <p:cNvPr id="19" name="Table 18">
            <a:extLst>
              <a:ext uri="{FF2B5EF4-FFF2-40B4-BE49-F238E27FC236}">
                <a16:creationId xmlns:a16="http://schemas.microsoft.com/office/drawing/2014/main" id="{88251841-566E-D349-8660-4C61160EA5CC}"/>
              </a:ext>
            </a:extLst>
          </p:cNvPr>
          <p:cNvGraphicFramePr>
            <a:graphicFrameLocks noGrp="1"/>
          </p:cNvGraphicFramePr>
          <p:nvPr>
            <p:extLst>
              <p:ext uri="{D42A27DB-BD31-4B8C-83A1-F6EECF244321}">
                <p14:modId xmlns:p14="http://schemas.microsoft.com/office/powerpoint/2010/main" val="1590174422"/>
              </p:ext>
            </p:extLst>
          </p:nvPr>
        </p:nvGraphicFramePr>
        <p:xfrm>
          <a:off x="7728019" y="803351"/>
          <a:ext cx="3796366" cy="1652016"/>
        </p:xfrm>
        <a:graphic>
          <a:graphicData uri="http://schemas.openxmlformats.org/drawingml/2006/table">
            <a:tbl>
              <a:tblPr firstRow="1" bandRow="1">
                <a:tableStyleId>{5C22544A-7EE6-4342-B048-85BDC9FD1C3A}</a:tableStyleId>
              </a:tblPr>
              <a:tblGrid>
                <a:gridCol w="1963726">
                  <a:extLst>
                    <a:ext uri="{9D8B030D-6E8A-4147-A177-3AD203B41FA5}">
                      <a16:colId xmlns:a16="http://schemas.microsoft.com/office/drawing/2014/main" val="20000"/>
                    </a:ext>
                  </a:extLst>
                </a:gridCol>
                <a:gridCol w="1832640">
                  <a:extLst>
                    <a:ext uri="{9D8B030D-6E8A-4147-A177-3AD203B41FA5}">
                      <a16:colId xmlns:a16="http://schemas.microsoft.com/office/drawing/2014/main" val="20002"/>
                    </a:ext>
                  </a:extLst>
                </a:gridCol>
              </a:tblGrid>
              <a:tr h="274320">
                <a:tc>
                  <a:txBody>
                    <a:bodyPr/>
                    <a:lstStyle/>
                    <a:p>
                      <a:pPr algn="ctr"/>
                      <a:r>
                        <a:rPr lang="en-US" sz="1200" dirty="0">
                          <a:solidFill>
                            <a:srgbClr val="FFFFFF"/>
                          </a:solidFill>
                          <a:latin typeface="IBM Plex Sans"/>
                          <a:cs typeface="IBM Plex Sans"/>
                        </a:rPr>
                        <a:t>Metric</a:t>
                      </a:r>
                    </a:p>
                  </a:txBody>
                  <a:tcPr/>
                </a:tc>
                <a:tc>
                  <a:txBody>
                    <a:bodyPr/>
                    <a:lstStyle/>
                    <a:p>
                      <a:pPr algn="ctr"/>
                      <a:r>
                        <a:rPr lang="en-US" sz="1200" dirty="0">
                          <a:solidFill>
                            <a:srgbClr val="FFFFFF"/>
                          </a:solidFill>
                          <a:latin typeface="IBM Plex Sans"/>
                          <a:cs typeface="IBM Plex Sans"/>
                        </a:rPr>
                        <a:t>Comments</a:t>
                      </a:r>
                    </a:p>
                  </a:txBody>
                  <a:tcPr/>
                </a:tc>
                <a:extLst>
                  <a:ext uri="{0D108BD9-81ED-4DB2-BD59-A6C34878D82A}">
                    <a16:rowId xmlns:a16="http://schemas.microsoft.com/office/drawing/2014/main" val="10000"/>
                  </a:ext>
                </a:extLst>
              </a:tr>
              <a:tr h="457200">
                <a:tc>
                  <a:txBody>
                    <a:bodyPr/>
                    <a:lstStyle/>
                    <a:p>
                      <a:pPr algn="ctr"/>
                      <a:r>
                        <a:rPr lang="en-US" sz="1200" dirty="0">
                          <a:latin typeface="IBM Plex Sans"/>
                          <a:cs typeface="IBM Plex Sans"/>
                        </a:rPr>
                        <a:t>Base API Kit </a:t>
                      </a:r>
                      <a:br>
                        <a:rPr lang="en-US" sz="1200" dirty="0">
                          <a:latin typeface="IBM Plex Sans"/>
                          <a:cs typeface="IBM Plex Sans"/>
                        </a:rPr>
                      </a:br>
                      <a:r>
                        <a:rPr lang="en-US" sz="1200" dirty="0">
                          <a:latin typeface="IBM Plex Sans"/>
                          <a:cs typeface="IBM Plex Sans"/>
                        </a:rPr>
                        <a:t>(32 VPC)</a:t>
                      </a:r>
                    </a:p>
                  </a:txBody>
                  <a:tcPr/>
                </a:tc>
                <a:tc>
                  <a:txBody>
                    <a:bodyPr/>
                    <a:lstStyle/>
                    <a:p>
                      <a:pPr algn="ctr"/>
                      <a:endParaRPr lang="en-US" sz="1200" dirty="0">
                        <a:latin typeface="IBM Plex Sans"/>
                        <a:cs typeface="IBM Plex Sans"/>
                      </a:endParaRPr>
                    </a:p>
                  </a:txBody>
                  <a:tcPr/>
                </a:tc>
                <a:extLst>
                  <a:ext uri="{0D108BD9-81ED-4DB2-BD59-A6C34878D82A}">
                    <a16:rowId xmlns:a16="http://schemas.microsoft.com/office/drawing/2014/main" val="515574734"/>
                  </a:ext>
                </a:extLst>
              </a:tr>
              <a:tr h="457200">
                <a:tc>
                  <a:txBody>
                    <a:bodyPr/>
                    <a:lstStyle/>
                    <a:p>
                      <a:pPr algn="ctr"/>
                      <a:r>
                        <a:rPr lang="en-US" sz="1200" dirty="0">
                          <a:latin typeface="IBM Plex Sans"/>
                          <a:cs typeface="IBM Plex Sans"/>
                        </a:rPr>
                        <a:t>Incremental VPC</a:t>
                      </a:r>
                    </a:p>
                    <a:p>
                      <a:pPr algn="ctr"/>
                      <a:r>
                        <a:rPr lang="en-US" sz="1200" dirty="0">
                          <a:latin typeface="IBM Plex Sans"/>
                          <a:cs typeface="IBM Plex Sans"/>
                        </a:rPr>
                        <a:t>(pack size = 8)</a:t>
                      </a:r>
                    </a:p>
                  </a:txBody>
                  <a:tcPr/>
                </a:tc>
                <a:tc>
                  <a:txBody>
                    <a:bodyPr/>
                    <a:lstStyle/>
                    <a:p>
                      <a:pPr algn="ctr"/>
                      <a:r>
                        <a:rPr lang="en-US" sz="1200" dirty="0">
                          <a:latin typeface="IBM Plex Sans"/>
                          <a:cs typeface="IBM Plex Sans"/>
                        </a:rPr>
                        <a:t>Requires Base</a:t>
                      </a:r>
                    </a:p>
                  </a:txBody>
                  <a:tcPr/>
                </a:tc>
                <a:extLst>
                  <a:ext uri="{0D108BD9-81ED-4DB2-BD59-A6C34878D82A}">
                    <a16:rowId xmlns:a16="http://schemas.microsoft.com/office/drawing/2014/main" val="4266520565"/>
                  </a:ext>
                </a:extLst>
              </a:tr>
              <a:tr h="463296">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b="1" dirty="0">
                          <a:latin typeface="IBM Plex Sans"/>
                          <a:cs typeface="IBM Plex Sans"/>
                        </a:rPr>
                        <a:t>Optional: </a:t>
                      </a:r>
                      <a:r>
                        <a:rPr lang="en-US" sz="1200" b="0" dirty="0">
                          <a:latin typeface="IBM Plex Sans"/>
                          <a:cs typeface="IBM Plex Sans"/>
                        </a:rPr>
                        <a:t>32</a:t>
                      </a:r>
                      <a:r>
                        <a:rPr lang="en-US" sz="1200" b="1" dirty="0">
                          <a:latin typeface="IBM Plex Sans"/>
                          <a:cs typeface="IBM Plex Sans"/>
                        </a:rPr>
                        <a:t> </a:t>
                      </a:r>
                      <a:r>
                        <a:rPr lang="en-US" sz="1200" b="0" dirty="0">
                          <a:latin typeface="IBM Plex Sans"/>
                          <a:cs typeface="IBM Plex Sans"/>
                        </a:rPr>
                        <a:t>VPC Pack</a:t>
                      </a:r>
                      <a:r>
                        <a:rPr lang="en-US" sz="1200" dirty="0">
                          <a:latin typeface="IBM Plex Sans"/>
                          <a:cs typeface="IBM Plex Sans"/>
                        </a:rPr>
                        <a:t> (non-prod)</a:t>
                      </a:r>
                    </a:p>
                  </a:txBody>
                  <a:tcPr/>
                </a:tc>
                <a:tc>
                  <a:txBody>
                    <a:bodyPr/>
                    <a:lstStyle/>
                    <a:p>
                      <a:pPr marL="0" marR="0" lvl="0" indent="0" algn="ctr" defTabSz="609507" rtl="0" eaLnBrk="1" fontAlgn="auto" latinLnBrk="0" hangingPunct="1">
                        <a:lnSpc>
                          <a:spcPct val="100000"/>
                        </a:lnSpc>
                        <a:spcBef>
                          <a:spcPts val="0"/>
                        </a:spcBef>
                        <a:spcAft>
                          <a:spcPts val="0"/>
                        </a:spcAft>
                        <a:buClrTx/>
                        <a:buSzTx/>
                        <a:buFontTx/>
                        <a:buNone/>
                        <a:tabLst/>
                        <a:defRPr/>
                      </a:pPr>
                      <a:r>
                        <a:rPr lang="en-US" sz="1200" dirty="0">
                          <a:latin typeface="IBM Plex Sans"/>
                          <a:cs typeface="IBM Plex Sans"/>
                        </a:rPr>
                        <a:t>Requires Base</a:t>
                      </a:r>
                    </a:p>
                  </a:txBody>
                  <a:tcPr/>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C3D1657E-FC52-7248-A064-242F5E0115BA}"/>
              </a:ext>
            </a:extLst>
          </p:cNvPr>
          <p:cNvSpPr>
            <a:spLocks noGrp="1"/>
          </p:cNvSpPr>
          <p:nvPr>
            <p:ph type="sldNum" sz="quarter" idx="12"/>
          </p:nvPr>
        </p:nvSpPr>
        <p:spPr/>
        <p:txBody>
          <a:bodyPr/>
          <a:lstStyle/>
          <a:p>
            <a:fld id="{E4DBDE34-E9B5-E04F-B662-69720E4BCB53}" type="slidenum">
              <a:rPr lang="en-US" smtClean="0">
                <a:solidFill>
                  <a:srgbClr val="5A5A5A"/>
                </a:solidFill>
              </a:rPr>
              <a:pPr/>
              <a:t>16</a:t>
            </a:fld>
            <a:endParaRPr lang="en-US">
              <a:solidFill>
                <a:srgbClr val="5A5A5A"/>
              </a:solidFill>
            </a:endParaRPr>
          </a:p>
        </p:txBody>
      </p:sp>
    </p:spTree>
    <p:extLst>
      <p:ext uri="{BB962C8B-B14F-4D97-AF65-F5344CB8AC3E}">
        <p14:creationId xmlns:p14="http://schemas.microsoft.com/office/powerpoint/2010/main" val="21472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5116" y="0"/>
            <a:ext cx="2707063" cy="6858000"/>
          </a:xfrm>
          <a:prstGeom prst="rect">
            <a:avLst/>
          </a:prstGeom>
          <a:solidFill>
            <a:schemeClr val="accent4">
              <a:lumMod val="75000"/>
            </a:schemeClr>
          </a:solidFill>
        </p:spPr>
        <p:txBody>
          <a:bodyPr wrap="square" lIns="0" tIns="0" rIns="0" bIns="0" rtlCol="0" anchor="ctr">
            <a:noAutofit/>
          </a:bodyPr>
          <a:lstStyle/>
          <a:p>
            <a:pPr algn="ctr" defTabSz="914196"/>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r>
              <a:rPr lang="en-CA" sz="2400" b="1" dirty="0">
                <a:solidFill>
                  <a:srgbClr val="FFFFFF"/>
                </a:solidFill>
                <a:latin typeface="IBM Plex Sans" panose="020B0503050203000203" pitchFamily="34" charset="77"/>
              </a:rPr>
              <a:t>Watson API Kit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r>
              <a:rPr lang="en-CA" sz="2400" b="1" dirty="0">
                <a:solidFill>
                  <a:srgbClr val="FFFFFF"/>
                </a:solidFill>
                <a:latin typeface="IBM Plex Sans" panose="020B0503050203000203" pitchFamily="34" charset="77"/>
              </a:rPr>
              <a:t>VPCs for API Kit</a:t>
            </a: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defTabSz="457189"/>
            <a:endParaRPr lang="en-CA" sz="2400" b="1" dirty="0">
              <a:solidFill>
                <a:srgbClr val="FFFFFF"/>
              </a:solidFill>
              <a:latin typeface="IBM Plex Sans" panose="020B0503050203000203" pitchFamily="34" charset="77"/>
            </a:endParaRPr>
          </a:p>
          <a:p>
            <a:pPr marL="342891" indent="-342891" defTabSz="457189">
              <a:buFontTx/>
              <a:buChar char="-"/>
            </a:pPr>
            <a:endParaRPr lang="en-CA" sz="2400" b="1" dirty="0">
              <a:solidFill>
                <a:srgbClr val="FFFFFF"/>
              </a:solidFill>
              <a:latin typeface="IBM Plex Sans" panose="020B0503050203000203" pitchFamily="34" charset="77"/>
            </a:endParaRPr>
          </a:p>
          <a:p>
            <a:pPr defTabSz="457189"/>
            <a:endParaRPr lang="en-US" sz="2400" dirty="0">
              <a:solidFill>
                <a:srgbClr val="FFFFFF"/>
              </a:solidFill>
              <a:latin typeface="IBM Plex Sans" panose="020B0503050203000203" pitchFamily="34" charset="77"/>
            </a:endParaRPr>
          </a:p>
        </p:txBody>
      </p:sp>
      <p:sp>
        <p:nvSpPr>
          <p:cNvPr id="16" name="Rectangle 15">
            <a:extLst>
              <a:ext uri="{FF2B5EF4-FFF2-40B4-BE49-F238E27FC236}">
                <a16:creationId xmlns:a16="http://schemas.microsoft.com/office/drawing/2014/main" id="{FD4125AD-8279-CA4C-8E63-D59C0FBD43D5}"/>
              </a:ext>
            </a:extLst>
          </p:cNvPr>
          <p:cNvSpPr/>
          <p:nvPr/>
        </p:nvSpPr>
        <p:spPr>
          <a:xfrm>
            <a:off x="3004167" y="384944"/>
            <a:ext cx="9161860" cy="1785104"/>
          </a:xfrm>
          <a:prstGeom prst="rect">
            <a:avLst/>
          </a:prstGeom>
        </p:spPr>
        <p:txBody>
          <a:bodyPr wrap="square">
            <a:spAutoFit/>
          </a:bodyPr>
          <a:lstStyle/>
          <a:p>
            <a:pPr defTabSz="914196">
              <a:spcBef>
                <a:spcPts val="1200"/>
              </a:spcBef>
            </a:pPr>
            <a:r>
              <a:rPr lang="en-US" sz="1600" b="1" dirty="0">
                <a:solidFill>
                  <a:srgbClr val="1E1E1E"/>
                </a:solidFill>
                <a:latin typeface="IBM Plex Sans" panose="020B0503050203000203" pitchFamily="34" charset="77"/>
              </a:rPr>
              <a:t>Key Notes:</a:t>
            </a:r>
            <a:endParaRPr lang="en-US" sz="1600" dirty="0">
              <a:solidFill>
                <a:srgbClr val="1E1E1E"/>
              </a:solidFill>
              <a:latin typeface="IBM Plex Sans" panose="020B0503050203000203" pitchFamily="34" charset="77"/>
            </a:endParaRPr>
          </a:p>
          <a:p>
            <a:pPr marL="269868" indent="-269868" defTabSz="914196">
              <a:spcBef>
                <a:spcPts val="800"/>
              </a:spcBef>
              <a:buFont typeface="Arial"/>
              <a:buChar char="•"/>
            </a:pPr>
            <a:r>
              <a:rPr lang="en-US" sz="1600" dirty="0">
                <a:solidFill>
                  <a:srgbClr val="1E1E1E"/>
                </a:solidFill>
                <a:latin typeface="IBM Plex Sans" panose="020B0503050203000203" pitchFamily="34" charset="77"/>
              </a:rPr>
              <a:t>Each component within API Kit has a different workload (VPCs), but the license is calculated: </a:t>
            </a:r>
          </a:p>
          <a:p>
            <a:pPr marL="609585" lvl="1" defTabSz="914196">
              <a:spcBef>
                <a:spcPts val="800"/>
              </a:spcBef>
            </a:pPr>
            <a:r>
              <a:rPr lang="en-US" sz="1600" dirty="0">
                <a:solidFill>
                  <a:srgbClr val="1E1E1E"/>
                </a:solidFill>
                <a:latin typeface="IBM Plex Sans" panose="020B0503050203000203" pitchFamily="34" charset="77"/>
              </a:rPr>
              <a:t>Base (32) + Incremental (8x) = number of VPCs needed to run and need licensing</a:t>
            </a:r>
          </a:p>
          <a:p>
            <a:pPr marL="228594" indent="-228594" defTabSz="914196">
              <a:spcBef>
                <a:spcPts val="800"/>
              </a:spcBef>
              <a:buFont typeface="Arial" panose="020B0604020202020204" pitchFamily="34" charset="0"/>
              <a:buChar char="•"/>
            </a:pPr>
            <a:r>
              <a:rPr lang="en-US" sz="1600" dirty="0">
                <a:solidFill>
                  <a:srgbClr val="1E1E1E"/>
                </a:solidFill>
                <a:latin typeface="IBM Plex Sans" panose="020B0503050203000203" pitchFamily="34" charset="77"/>
              </a:rPr>
              <a:t>Always need the Base</a:t>
            </a:r>
          </a:p>
          <a:p>
            <a:pPr defTabSz="914196">
              <a:spcBef>
                <a:spcPts val="1200"/>
              </a:spcBef>
            </a:pPr>
            <a:endParaRPr lang="en-US" sz="1600" i="1" dirty="0">
              <a:solidFill>
                <a:srgbClr val="1E1E1E"/>
              </a:solidFill>
              <a:latin typeface="IBM Plex Sans" panose="020B0503050203000203" pitchFamily="34" charset="77"/>
            </a:endParaRPr>
          </a:p>
        </p:txBody>
      </p:sp>
      <p:graphicFrame>
        <p:nvGraphicFramePr>
          <p:cNvPr id="9" name="Table 8">
            <a:extLst>
              <a:ext uri="{FF2B5EF4-FFF2-40B4-BE49-F238E27FC236}">
                <a16:creationId xmlns:a16="http://schemas.microsoft.com/office/drawing/2014/main" id="{7A203F23-5F7F-9747-A442-DF485A95F4DC}"/>
              </a:ext>
            </a:extLst>
          </p:cNvPr>
          <p:cNvGraphicFramePr>
            <a:graphicFrameLocks noGrp="1"/>
          </p:cNvGraphicFramePr>
          <p:nvPr/>
        </p:nvGraphicFramePr>
        <p:xfrm>
          <a:off x="3119624" y="2731424"/>
          <a:ext cx="8930946" cy="3465474"/>
        </p:xfrm>
        <a:graphic>
          <a:graphicData uri="http://schemas.openxmlformats.org/drawingml/2006/table">
            <a:tbl>
              <a:tblPr firstRow="1" bandRow="1">
                <a:tableStyleId>{5C22544A-7EE6-4342-B048-85BDC9FD1C3A}</a:tableStyleId>
              </a:tblPr>
              <a:tblGrid>
                <a:gridCol w="1058575">
                  <a:extLst>
                    <a:ext uri="{9D8B030D-6E8A-4147-A177-3AD203B41FA5}">
                      <a16:colId xmlns:a16="http://schemas.microsoft.com/office/drawing/2014/main" val="2925420652"/>
                    </a:ext>
                  </a:extLst>
                </a:gridCol>
                <a:gridCol w="934699">
                  <a:extLst>
                    <a:ext uri="{9D8B030D-6E8A-4147-A177-3AD203B41FA5}">
                      <a16:colId xmlns:a16="http://schemas.microsoft.com/office/drawing/2014/main" val="423130029"/>
                    </a:ext>
                  </a:extLst>
                </a:gridCol>
                <a:gridCol w="3637456">
                  <a:extLst>
                    <a:ext uri="{9D8B030D-6E8A-4147-A177-3AD203B41FA5}">
                      <a16:colId xmlns:a16="http://schemas.microsoft.com/office/drawing/2014/main" val="3107658646"/>
                    </a:ext>
                  </a:extLst>
                </a:gridCol>
                <a:gridCol w="3300216">
                  <a:extLst>
                    <a:ext uri="{9D8B030D-6E8A-4147-A177-3AD203B41FA5}">
                      <a16:colId xmlns:a16="http://schemas.microsoft.com/office/drawing/2014/main" val="772868761"/>
                    </a:ext>
                  </a:extLst>
                </a:gridCol>
              </a:tblGrid>
              <a:tr h="609600">
                <a:tc>
                  <a:txBody>
                    <a:bodyPr/>
                    <a:lstStyle/>
                    <a:p>
                      <a:endParaRPr lang="en-US" sz="1600" dirty="0"/>
                    </a:p>
                  </a:txBody>
                  <a:tcPr marL="121920" marR="121920" marT="60960" marB="60960"/>
                </a:tc>
                <a:tc>
                  <a:txBody>
                    <a:bodyPr/>
                    <a:lstStyle/>
                    <a:p>
                      <a:pPr algn="ctr"/>
                      <a:r>
                        <a:rPr lang="en-US" sz="1600" dirty="0">
                          <a:solidFill>
                            <a:srgbClr val="FFFFFF"/>
                          </a:solidFill>
                        </a:rPr>
                        <a:t>Min VPCs</a:t>
                      </a:r>
                    </a:p>
                  </a:txBody>
                  <a:tcPr marL="121920" marR="121920" marT="60960" marB="60960" anchor="ctr"/>
                </a:tc>
                <a:tc>
                  <a:txBody>
                    <a:bodyPr/>
                    <a:lstStyle/>
                    <a:p>
                      <a:pPr algn="ctr"/>
                      <a:r>
                        <a:rPr lang="en-US" sz="1600" dirty="0">
                          <a:solidFill>
                            <a:srgbClr val="FFFFFF"/>
                          </a:solidFill>
                        </a:rPr>
                        <a:t>Min VPC Capability</a:t>
                      </a:r>
                    </a:p>
                  </a:txBody>
                  <a:tcPr marL="121920" marR="121920" marT="60960" marB="60960" anchor="ctr"/>
                </a:tc>
                <a:tc>
                  <a:txBody>
                    <a:bodyPr/>
                    <a:lstStyle/>
                    <a:p>
                      <a:pPr algn="ctr"/>
                      <a:r>
                        <a:rPr lang="en-US" sz="1600" dirty="0">
                          <a:solidFill>
                            <a:srgbClr val="FFFFFF"/>
                          </a:solidFill>
                        </a:rPr>
                        <a:t>Increment Capability</a:t>
                      </a:r>
                    </a:p>
                  </a:txBody>
                  <a:tcPr marL="121920" marR="121920" marT="60960" marB="60960" anchor="ctr"/>
                </a:tc>
                <a:extLst>
                  <a:ext uri="{0D108BD9-81ED-4DB2-BD59-A6C34878D82A}">
                    <a16:rowId xmlns:a16="http://schemas.microsoft.com/office/drawing/2014/main" val="1927272734"/>
                  </a:ext>
                </a:extLst>
              </a:tr>
              <a:tr h="528320">
                <a:tc>
                  <a:txBody>
                    <a:bodyPr/>
                    <a:lstStyle/>
                    <a:p>
                      <a:pPr algn="ctr"/>
                      <a:r>
                        <a:rPr lang="en-US" sz="1300" b="1" dirty="0"/>
                        <a:t>NLU</a:t>
                      </a:r>
                    </a:p>
                  </a:txBody>
                  <a:tcPr marL="121920" marR="121920" marT="60960" marB="60960"/>
                </a:tc>
                <a:tc>
                  <a:txBody>
                    <a:bodyPr/>
                    <a:lstStyle/>
                    <a:p>
                      <a:pPr algn="ctr"/>
                      <a:r>
                        <a:rPr lang="en-US" sz="1300" dirty="0"/>
                        <a:t>22</a:t>
                      </a:r>
                    </a:p>
                  </a:txBody>
                  <a:tcPr marL="121920" marR="121920" marT="60960" marB="60960"/>
                </a:tc>
                <a:tc>
                  <a:txBody>
                    <a:bodyPr/>
                    <a:lstStyle/>
                    <a:p>
                      <a:r>
                        <a:rPr lang="en-US" sz="1300" dirty="0"/>
                        <a:t>20,124,00 items per month </a:t>
                      </a:r>
                      <a:br>
                        <a:rPr lang="en-US" sz="1300" dirty="0"/>
                      </a:br>
                      <a:r>
                        <a:rPr lang="en-US" sz="1300" dirty="0"/>
                        <a:t>(w/ customization)</a:t>
                      </a:r>
                    </a:p>
                  </a:txBody>
                  <a:tcPr marL="121920" marR="121920" marT="60960" marB="60960"/>
                </a:tc>
                <a:tc>
                  <a:txBody>
                    <a:bodyPr/>
                    <a:lstStyle/>
                    <a:p>
                      <a:r>
                        <a:rPr lang="en-US" sz="1300" dirty="0"/>
                        <a:t>Additional 7.8m items per month</a:t>
                      </a:r>
                    </a:p>
                  </a:txBody>
                  <a:tcPr marL="121920" marR="121920" marT="60960" marB="60960"/>
                </a:tc>
                <a:extLst>
                  <a:ext uri="{0D108BD9-81ED-4DB2-BD59-A6C34878D82A}">
                    <a16:rowId xmlns:a16="http://schemas.microsoft.com/office/drawing/2014/main" val="920924877"/>
                  </a:ext>
                </a:extLst>
              </a:tr>
              <a:tr h="465511">
                <a:tc>
                  <a:txBody>
                    <a:bodyPr/>
                    <a:lstStyle/>
                    <a:p>
                      <a:pPr algn="ctr"/>
                      <a:r>
                        <a:rPr lang="en-US" sz="1300" b="1" dirty="0"/>
                        <a:t>WKS</a:t>
                      </a:r>
                    </a:p>
                  </a:txBody>
                  <a:tcPr marL="121920" marR="121920" marT="60960" marB="60960"/>
                </a:tc>
                <a:tc>
                  <a:txBody>
                    <a:bodyPr/>
                    <a:lstStyle/>
                    <a:p>
                      <a:pPr algn="ctr"/>
                      <a:r>
                        <a:rPr lang="en-US" sz="1300" dirty="0"/>
                        <a:t>10</a:t>
                      </a:r>
                    </a:p>
                  </a:txBody>
                  <a:tcPr marL="121920" marR="121920" marT="60960" marB="60960"/>
                </a:tc>
                <a:tc>
                  <a:txBody>
                    <a:bodyPr/>
                    <a:lstStyle/>
                    <a:p>
                      <a:r>
                        <a:rPr lang="en-US" sz="1300" dirty="0"/>
                        <a:t>2 users and 20GB of storage</a:t>
                      </a:r>
                    </a:p>
                  </a:txBody>
                  <a:tcPr marL="121920" marR="121920" marT="60960" marB="60960"/>
                </a:tc>
                <a:tc>
                  <a:txBody>
                    <a:bodyPr/>
                    <a:lstStyle/>
                    <a:p>
                      <a:r>
                        <a:rPr lang="en-US" sz="1300" dirty="0"/>
                        <a:t>10 users and 100GB of storage</a:t>
                      </a:r>
                    </a:p>
                  </a:txBody>
                  <a:tcPr marL="121920" marR="121920" marT="60960" marB="60960"/>
                </a:tc>
                <a:extLst>
                  <a:ext uri="{0D108BD9-81ED-4DB2-BD59-A6C34878D82A}">
                    <a16:rowId xmlns:a16="http://schemas.microsoft.com/office/drawing/2014/main" val="4091818521"/>
                  </a:ext>
                </a:extLst>
              </a:tr>
              <a:tr h="620681">
                <a:tc>
                  <a:txBody>
                    <a:bodyPr/>
                    <a:lstStyle/>
                    <a:p>
                      <a:pPr algn="ctr"/>
                      <a:r>
                        <a:rPr lang="en-US" sz="1300" b="1" dirty="0"/>
                        <a:t>STT</a:t>
                      </a:r>
                    </a:p>
                  </a:txBody>
                  <a:tcPr marL="121920" marR="121920" marT="60960" marB="60960"/>
                </a:tc>
                <a:tc>
                  <a:txBody>
                    <a:bodyPr/>
                    <a:lstStyle/>
                    <a:p>
                      <a:pPr algn="ctr"/>
                      <a:r>
                        <a:rPr lang="en-US" sz="1300" dirty="0"/>
                        <a:t>22</a:t>
                      </a:r>
                    </a:p>
                  </a:txBody>
                  <a:tcPr marL="121920" marR="121920" marT="60960" marB="60960"/>
                </a:tc>
                <a:tc>
                  <a:txBody>
                    <a:bodyPr/>
                    <a:lstStyle/>
                    <a:p>
                      <a:r>
                        <a:rPr lang="en-US" sz="1300" dirty="0"/>
                        <a:t>12 concurrent sessions and 520k minutes per month</a:t>
                      </a:r>
                    </a:p>
                  </a:txBody>
                  <a:tcPr marL="121920" marR="121920" marT="60960" marB="60960"/>
                </a:tc>
                <a:tc>
                  <a:txBody>
                    <a:bodyPr/>
                    <a:lstStyle/>
                    <a:p>
                      <a:r>
                        <a:rPr lang="en-US" sz="1300" dirty="0"/>
                        <a:t>Additional 12 concurrent sessions and 240k minutes per month</a:t>
                      </a:r>
                    </a:p>
                  </a:txBody>
                  <a:tcPr marL="121920" marR="121920" marT="60960" marB="60960"/>
                </a:tc>
                <a:extLst>
                  <a:ext uri="{0D108BD9-81ED-4DB2-BD59-A6C34878D82A}">
                    <a16:rowId xmlns:a16="http://schemas.microsoft.com/office/drawing/2014/main" val="345077601"/>
                  </a:ext>
                </a:extLst>
              </a:tr>
              <a:tr h="620681">
                <a:tc>
                  <a:txBody>
                    <a:bodyPr/>
                    <a:lstStyle/>
                    <a:p>
                      <a:pPr lvl="0" algn="ctr">
                        <a:buNone/>
                      </a:pPr>
                      <a:r>
                        <a:rPr lang="en-US" sz="1300" b="1" dirty="0"/>
                        <a:t>TTS</a:t>
                      </a:r>
                    </a:p>
                  </a:txBody>
                  <a:tcPr marL="121920" marR="121920" marT="60960" marB="60960"/>
                </a:tc>
                <a:tc>
                  <a:txBody>
                    <a:bodyPr/>
                    <a:lstStyle/>
                    <a:p>
                      <a:pPr lvl="0" algn="ctr">
                        <a:buNone/>
                      </a:pPr>
                      <a:r>
                        <a:rPr lang="en-US" sz="1300" dirty="0"/>
                        <a:t>10</a:t>
                      </a:r>
                    </a:p>
                  </a:txBody>
                  <a:tcPr marL="121920" marR="121920" marT="60960" marB="60960"/>
                </a:tc>
                <a:tc>
                  <a:txBody>
                    <a:bodyPr/>
                    <a:lstStyle/>
                    <a:p>
                      <a:pPr lvl="0">
                        <a:buNone/>
                      </a:pPr>
                      <a:r>
                        <a:rPr lang="en-US" sz="1300" dirty="0"/>
                        <a:t>10 concurrent sessions and 162m characters per month</a:t>
                      </a:r>
                    </a:p>
                  </a:txBody>
                  <a:tcPr marL="121920" marR="121920" marT="60960" marB="60960"/>
                </a:tc>
                <a:tc>
                  <a:txBody>
                    <a:bodyPr/>
                    <a:lstStyle/>
                    <a:p>
                      <a:pPr lvl="0">
                        <a:buNone/>
                      </a:pPr>
                      <a:r>
                        <a:rPr lang="en-US" sz="1300" dirty="0"/>
                        <a:t>Additional 324 million characters per month and 20 concurrent sessions</a:t>
                      </a:r>
                    </a:p>
                  </a:txBody>
                  <a:tcPr marL="121920" marR="121920" marT="60960" marB="60960"/>
                </a:tc>
                <a:extLst>
                  <a:ext uri="{0D108BD9-81ED-4DB2-BD59-A6C34878D82A}">
                    <a16:rowId xmlns:a16="http://schemas.microsoft.com/office/drawing/2014/main" val="2843876441"/>
                  </a:ext>
                </a:extLst>
              </a:tr>
              <a:tr h="620681">
                <a:tc>
                  <a:txBody>
                    <a:bodyPr/>
                    <a:lstStyle/>
                    <a:p>
                      <a:pPr lvl="0" algn="ctr">
                        <a:buNone/>
                      </a:pPr>
                      <a:r>
                        <a:rPr lang="en-US" sz="1300" b="1" dirty="0"/>
                        <a:t>LT</a:t>
                      </a:r>
                    </a:p>
                  </a:txBody>
                  <a:tcPr marL="121920" marR="121920" marT="60960" marB="60960"/>
                </a:tc>
                <a:tc>
                  <a:txBody>
                    <a:bodyPr/>
                    <a:lstStyle/>
                    <a:p>
                      <a:pPr lvl="0" algn="ctr">
                        <a:buNone/>
                      </a:pPr>
                      <a:r>
                        <a:rPr lang="en-US" sz="1300" dirty="0"/>
                        <a:t>10</a:t>
                      </a:r>
                    </a:p>
                  </a:txBody>
                  <a:tcPr marL="121920" marR="121920" marT="60960" marB="60960"/>
                </a:tc>
                <a:tc>
                  <a:txBody>
                    <a:bodyPr/>
                    <a:lstStyle/>
                    <a:p>
                      <a:pPr lvl="0">
                        <a:buNone/>
                      </a:pPr>
                      <a:r>
                        <a:rPr lang="en-US" sz="1300" dirty="0"/>
                        <a:t>3.5B characters per month</a:t>
                      </a:r>
                    </a:p>
                  </a:txBody>
                  <a:tcPr marL="121920" marR="121920" marT="60960" marB="60960"/>
                </a:tc>
                <a:tc>
                  <a:txBody>
                    <a:bodyPr/>
                    <a:lstStyle/>
                    <a:p>
                      <a:pPr lvl="0">
                        <a:buNone/>
                      </a:pPr>
                      <a:r>
                        <a:rPr lang="en-US" sz="1300" dirty="0"/>
                        <a:t>Additional 3B characters per months</a:t>
                      </a:r>
                    </a:p>
                  </a:txBody>
                  <a:tcPr marL="121920" marR="121920" marT="60960" marB="60960"/>
                </a:tc>
                <a:extLst>
                  <a:ext uri="{0D108BD9-81ED-4DB2-BD59-A6C34878D82A}">
                    <a16:rowId xmlns:a16="http://schemas.microsoft.com/office/drawing/2014/main" val="3017127383"/>
                  </a:ext>
                </a:extLst>
              </a:tr>
            </a:tbl>
          </a:graphicData>
        </a:graphic>
      </p:graphicFrame>
      <p:sp>
        <p:nvSpPr>
          <p:cNvPr id="2" name="Slide Number Placeholder 1">
            <a:extLst>
              <a:ext uri="{FF2B5EF4-FFF2-40B4-BE49-F238E27FC236}">
                <a16:creationId xmlns:a16="http://schemas.microsoft.com/office/drawing/2014/main" id="{E666F250-854D-7343-AB02-3D368FDA3754}"/>
              </a:ext>
            </a:extLst>
          </p:cNvPr>
          <p:cNvSpPr>
            <a:spLocks noGrp="1"/>
          </p:cNvSpPr>
          <p:nvPr>
            <p:ph type="sldNum" sz="quarter" idx="12"/>
          </p:nvPr>
        </p:nvSpPr>
        <p:spPr/>
        <p:txBody>
          <a:bodyPr/>
          <a:lstStyle/>
          <a:p>
            <a:fld id="{E4DBDE34-E9B5-E04F-B662-69720E4BCB53}" type="slidenum">
              <a:rPr lang="en-US" smtClean="0">
                <a:solidFill>
                  <a:srgbClr val="5A5A5A"/>
                </a:solidFill>
              </a:rPr>
              <a:pPr/>
              <a:t>17</a:t>
            </a:fld>
            <a:endParaRPr lang="en-US">
              <a:solidFill>
                <a:srgbClr val="5A5A5A"/>
              </a:solidFill>
            </a:endParaRPr>
          </a:p>
        </p:txBody>
      </p:sp>
    </p:spTree>
    <p:extLst>
      <p:ext uri="{BB962C8B-B14F-4D97-AF65-F5344CB8AC3E}">
        <p14:creationId xmlns:p14="http://schemas.microsoft.com/office/powerpoint/2010/main" val="38491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E389-45C7-AF4B-B376-145AA1738C24}"/>
              </a:ext>
            </a:extLst>
          </p:cNvPr>
          <p:cNvSpPr>
            <a:spLocks noGrp="1"/>
          </p:cNvSpPr>
          <p:nvPr>
            <p:ph type="title"/>
          </p:nvPr>
        </p:nvSpPr>
        <p:spPr/>
        <p:txBody>
          <a:bodyPr/>
          <a:lstStyle/>
          <a:p>
            <a:r>
              <a:rPr lang="en-US" dirty="0">
                <a:solidFill>
                  <a:schemeClr val="accent2"/>
                </a:solidFill>
              </a:rPr>
              <a:t>Planning</a:t>
            </a:r>
            <a:r>
              <a:rPr lang="en-US" dirty="0"/>
              <a:t> </a:t>
            </a:r>
            <a:r>
              <a:rPr lang="en-US" dirty="0">
                <a:solidFill>
                  <a:schemeClr val="accent2"/>
                </a:solidFill>
              </a:rPr>
              <a:t>for Watson on CP4D</a:t>
            </a:r>
          </a:p>
        </p:txBody>
      </p:sp>
      <p:sp>
        <p:nvSpPr>
          <p:cNvPr id="6" name="Rectangle 5">
            <a:extLst>
              <a:ext uri="{FF2B5EF4-FFF2-40B4-BE49-F238E27FC236}">
                <a16:creationId xmlns:a16="http://schemas.microsoft.com/office/drawing/2014/main" id="{697A59AF-5A2F-C741-95BD-D7568AB78D05}"/>
              </a:ext>
            </a:extLst>
          </p:cNvPr>
          <p:cNvSpPr/>
          <p:nvPr/>
        </p:nvSpPr>
        <p:spPr>
          <a:xfrm>
            <a:off x="304800" y="1552598"/>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Use Case / Pattern</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7" name="Rectangle 6">
            <a:extLst>
              <a:ext uri="{FF2B5EF4-FFF2-40B4-BE49-F238E27FC236}">
                <a16:creationId xmlns:a16="http://schemas.microsoft.com/office/drawing/2014/main" id="{BFF030A3-6F28-4F4F-AA83-5412020904F2}"/>
              </a:ext>
            </a:extLst>
          </p:cNvPr>
          <p:cNvSpPr/>
          <p:nvPr/>
        </p:nvSpPr>
        <p:spPr>
          <a:xfrm>
            <a:off x="304800" y="2229472"/>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Technologies</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8" name="Rectangle 7">
            <a:extLst>
              <a:ext uri="{FF2B5EF4-FFF2-40B4-BE49-F238E27FC236}">
                <a16:creationId xmlns:a16="http://schemas.microsoft.com/office/drawing/2014/main" id="{7361C294-D5EC-8245-8F16-7545A5C21C78}"/>
              </a:ext>
            </a:extLst>
          </p:cNvPr>
          <p:cNvSpPr/>
          <p:nvPr/>
        </p:nvSpPr>
        <p:spPr>
          <a:xfrm>
            <a:off x="304800" y="2906346"/>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Platform</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9" name="Rectangle 8">
            <a:extLst>
              <a:ext uri="{FF2B5EF4-FFF2-40B4-BE49-F238E27FC236}">
                <a16:creationId xmlns:a16="http://schemas.microsoft.com/office/drawing/2014/main" id="{B24CC8EA-11CC-A946-91E6-72BE84992BA7}"/>
              </a:ext>
            </a:extLst>
          </p:cNvPr>
          <p:cNvSpPr/>
          <p:nvPr/>
        </p:nvSpPr>
        <p:spPr>
          <a:xfrm>
            <a:off x="304797" y="4417007"/>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Hardware</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10" name="Rectangle 9">
            <a:extLst>
              <a:ext uri="{FF2B5EF4-FFF2-40B4-BE49-F238E27FC236}">
                <a16:creationId xmlns:a16="http://schemas.microsoft.com/office/drawing/2014/main" id="{CD861743-B78E-534F-BD93-48CBCF90C8D2}"/>
              </a:ext>
            </a:extLst>
          </p:cNvPr>
          <p:cNvSpPr/>
          <p:nvPr/>
        </p:nvSpPr>
        <p:spPr>
          <a:xfrm>
            <a:off x="304795" y="5107737"/>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Software</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11" name="Rectangle 10">
            <a:extLst>
              <a:ext uri="{FF2B5EF4-FFF2-40B4-BE49-F238E27FC236}">
                <a16:creationId xmlns:a16="http://schemas.microsoft.com/office/drawing/2014/main" id="{CAC9A7FA-CF21-9442-9C51-1FBCE26F4744}"/>
              </a:ext>
            </a:extLst>
          </p:cNvPr>
          <p:cNvSpPr/>
          <p:nvPr/>
        </p:nvSpPr>
        <p:spPr>
          <a:xfrm>
            <a:off x="304796" y="3655961"/>
            <a:ext cx="2443963" cy="502573"/>
          </a:xfrm>
          <a:prstGeom prst="rect">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Availability</a:t>
            </a:r>
            <a:endParaRPr kumimoji="0" lang="en-US" sz="1400"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endParaRPr>
          </a:p>
        </p:txBody>
      </p:sp>
      <p:sp>
        <p:nvSpPr>
          <p:cNvPr id="12" name="TextBox 11">
            <a:extLst>
              <a:ext uri="{FF2B5EF4-FFF2-40B4-BE49-F238E27FC236}">
                <a16:creationId xmlns:a16="http://schemas.microsoft.com/office/drawing/2014/main" id="{78E78369-3882-DB4B-BD15-A1DA1EB31D1B}"/>
              </a:ext>
            </a:extLst>
          </p:cNvPr>
          <p:cNvSpPr txBox="1"/>
          <p:nvPr/>
        </p:nvSpPr>
        <p:spPr>
          <a:xfrm>
            <a:off x="2904980" y="1434255"/>
            <a:ext cx="9114753" cy="5078313"/>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Inputs</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Use Case </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Technologies – Cloud Pak for Data, Cloud Pak for Data Optional Modules and Cartridges</a:t>
            </a:r>
          </a:p>
          <a:p>
            <a:pPr marL="342900" lvl="0" indent="-342900">
              <a:lnSpc>
                <a:spcPct val="150000"/>
              </a:lnSpc>
              <a:buFontTx/>
              <a:buAutoNum type="arabicPeriod"/>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Platform – VM – Bare metal – CP4D System – </a:t>
            </a:r>
            <a:r>
              <a:rPr lang="en-US" sz="1600" dirty="0">
                <a:solidFill>
                  <a:srgbClr val="000000"/>
                </a:solidFill>
                <a:latin typeface="IBM Plex Sans" panose="020B0503050203000203" pitchFamily="34" charset="77"/>
              </a:rPr>
              <a:t>Public Cloud(s)</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Availability Requirements – With or without redundancy</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en-US" sz="1600" dirty="0">
                <a:solidFill>
                  <a:srgbClr val="000000"/>
                </a:solidFill>
                <a:latin typeface="IBM Plex Sans" panose="020B0503050203000203" pitchFamily="34" charset="77"/>
              </a:rPr>
              <a:t>Number of Environments Needed </a:t>
            </a: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 Dev / Test / Prod</a:t>
            </a:r>
          </a:p>
          <a:p>
            <a:pPr marR="0" lvl="0" algn="l" defTabSz="914400" rtl="0" eaLnBrk="1" fontAlgn="auto" latinLnBrk="0" hangingPunct="1">
              <a:lnSpc>
                <a:spcPct val="150000"/>
              </a:lnSpc>
              <a:spcBef>
                <a:spcPts val="0"/>
              </a:spcBef>
              <a:spcAft>
                <a:spcPts val="0"/>
              </a:spcAft>
              <a:buClrTx/>
              <a:buSzTx/>
              <a:tabLst/>
              <a:defRPr/>
            </a:pPr>
            <a:endParaRPr lang="en-US" sz="1600" dirty="0">
              <a:solidFill>
                <a:srgbClr val="000000"/>
              </a:solidFill>
              <a:latin typeface="IBM Plex Sans" panose="020B0503050203000203" pitchFamily="34" charset="77"/>
            </a:endParaRPr>
          </a:p>
          <a:p>
            <a:pPr marR="0" lvl="0" algn="l" defTabSz="914400" rtl="0" eaLnBrk="1" fontAlgn="auto" latinLnBrk="0" hangingPunct="1">
              <a:lnSpc>
                <a:spcPct val="150000"/>
              </a:lnSpc>
              <a:spcBef>
                <a:spcPts val="0"/>
              </a:spcBef>
              <a:spcAft>
                <a:spcPts val="0"/>
              </a:spcAft>
              <a:buClrTx/>
              <a:buSzTx/>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Outputs</a:t>
            </a:r>
          </a:p>
          <a:p>
            <a:pPr marL="342900" lvl="0" indent="-342900">
              <a:lnSpc>
                <a:spcPct val="150000"/>
              </a:lnSpc>
              <a:buFontTx/>
              <a:buAutoNum type="arabicPeriod"/>
              <a:defRPr/>
            </a:pPr>
            <a:r>
              <a:rPr lang="en-US" sz="1600" dirty="0">
                <a:solidFill>
                  <a:srgbClr val="000000"/>
                </a:solidFill>
                <a:latin typeface="IBM Plex Sans" panose="020B0503050203000203" pitchFamily="34" charset="77"/>
              </a:rPr>
              <a:t>Hardware – Compute needed for OpenShift + CP4D + Watson</a:t>
            </a:r>
          </a:p>
          <a:p>
            <a:pPr marL="342900" lvl="0" indent="-342900">
              <a:lnSpc>
                <a:spcPct val="150000"/>
              </a:lnSpc>
              <a:buFontTx/>
              <a:buAutoNum type="arabicPeriod"/>
              <a:defRPr/>
            </a:pPr>
            <a:r>
              <a:rPr lang="en-US" sz="1600" dirty="0">
                <a:solidFill>
                  <a:srgbClr val="000000"/>
                </a:solidFill>
                <a:latin typeface="IBM Plex Sans" panose="020B0503050203000203" pitchFamily="34" charset="77"/>
              </a:rPr>
              <a:t>Software  – Licenses needed</a:t>
            </a:r>
          </a:p>
          <a:p>
            <a:pPr marL="342900" lvl="0" indent="-342900">
              <a:lnSpc>
                <a:spcPct val="150000"/>
              </a:lnSpc>
              <a:buFontTx/>
              <a:buAutoNum type="arabicPeriod"/>
              <a:defRPr/>
            </a:pPr>
            <a:r>
              <a:rPr lang="en-US" sz="1600" dirty="0">
                <a:solidFill>
                  <a:srgbClr val="000000"/>
                </a:solidFill>
                <a:latin typeface="IBM Plex Sans" panose="020B0503050203000203" pitchFamily="34" charset="77"/>
              </a:rPr>
              <a:t>Services </a:t>
            </a:r>
          </a:p>
          <a:p>
            <a:pPr marR="0" lvl="0" algn="l" defTabSz="914400" rtl="0" eaLnBrk="1" fontAlgn="auto" latinLnBrk="0" hangingPunct="1">
              <a:lnSpc>
                <a:spcPct val="150000"/>
              </a:lnSpc>
              <a:spcBef>
                <a:spcPts val="0"/>
              </a:spcBef>
              <a:spcAft>
                <a:spcPts val="0"/>
              </a:spcAft>
              <a:buClrTx/>
              <a:buSzTx/>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
        <p:nvSpPr>
          <p:cNvPr id="14" name="Rectangle 13">
            <a:extLst>
              <a:ext uri="{FF2B5EF4-FFF2-40B4-BE49-F238E27FC236}">
                <a16:creationId xmlns:a16="http://schemas.microsoft.com/office/drawing/2014/main" id="{9CE2933D-69F7-AD4D-982F-80C1FD332193}"/>
              </a:ext>
            </a:extLst>
          </p:cNvPr>
          <p:cNvSpPr/>
          <p:nvPr/>
        </p:nvSpPr>
        <p:spPr>
          <a:xfrm>
            <a:off x="304795" y="5798467"/>
            <a:ext cx="831932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rial"/>
              </a:rPr>
              <a:t>Watson on CP4d Sizing &amp; Pricing: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https://w3.ibm.com/w3publisher/watson-cp4d</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Sizing Watson on CP4D </a:t>
            </a:r>
            <a:r>
              <a:rPr lang="en-US" dirty="0">
                <a:solidFill>
                  <a:srgbClr val="000000"/>
                </a:solidFill>
                <a:latin typeface="Arial"/>
              </a:rPr>
              <a:t>Survey:  </a:t>
            </a:r>
            <a:r>
              <a:rPr lang="en-US" dirty="0">
                <a:solidFill>
                  <a:srgbClr val="000000"/>
                </a:solidFill>
                <a:latin typeface="Arial"/>
                <a:hlinkClick r:id="rId4"/>
              </a:rPr>
              <a:t>Link</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C868CE3B-172F-7142-8E38-E72307C0C33A}"/>
              </a:ext>
            </a:extLst>
          </p:cNvPr>
          <p:cNvSpPr>
            <a:spLocks noGrp="1"/>
          </p:cNvSpPr>
          <p:nvPr>
            <p:ph type="sldNum" sz="quarter" idx="10"/>
          </p:nvPr>
        </p:nvSpPr>
        <p:spPr/>
        <p:txBody>
          <a:bodyPr/>
          <a:lstStyle/>
          <a:p>
            <a:fld id="{D0BE6F14-FF48-0F4F-A8AA-2E3F25371E4A}" type="slidenum">
              <a:rPr lang="en-US" smtClean="0"/>
              <a:pPr/>
              <a:t>18</a:t>
            </a:fld>
            <a:endParaRPr lang="en-US"/>
          </a:p>
        </p:txBody>
      </p:sp>
    </p:spTree>
    <p:extLst>
      <p:ext uri="{BB962C8B-B14F-4D97-AF65-F5344CB8AC3E}">
        <p14:creationId xmlns:p14="http://schemas.microsoft.com/office/powerpoint/2010/main" val="76515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Sizing Watson Solutions</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7"/>
            <a:ext cx="11258310" cy="493962"/>
          </a:xfrm>
        </p:spPr>
        <p:txBody>
          <a:bodyPr/>
          <a:lstStyle/>
          <a:p>
            <a:r>
              <a:rPr lang="en-US" dirty="0"/>
              <a:t>Licenses and Compute over the life of a deal will evolve</a:t>
            </a:r>
          </a:p>
          <a:p>
            <a:endParaRPr lang="en-US" dirty="0"/>
          </a:p>
          <a:p>
            <a:endParaRPr lang="en-US" dirty="0"/>
          </a:p>
          <a:p>
            <a:endParaRPr lang="en-US" dirty="0"/>
          </a:p>
        </p:txBody>
      </p:sp>
      <p:sp>
        <p:nvSpPr>
          <p:cNvPr id="5" name="TextBox 4">
            <a:extLst>
              <a:ext uri="{FF2B5EF4-FFF2-40B4-BE49-F238E27FC236}">
                <a16:creationId xmlns:a16="http://schemas.microsoft.com/office/drawing/2014/main" id="{866D68B2-6A89-844B-A4CD-1AD2F6D2679B}"/>
              </a:ext>
            </a:extLst>
          </p:cNvPr>
          <p:cNvSpPr txBox="1"/>
          <p:nvPr/>
        </p:nvSpPr>
        <p:spPr>
          <a:xfrm>
            <a:off x="304799" y="1626134"/>
            <a:ext cx="4220901" cy="1200329"/>
          </a:xfrm>
          <a:prstGeom prst="rect">
            <a:avLst/>
          </a:prstGeom>
          <a:noFill/>
        </p:spPr>
        <p:txBody>
          <a:bodyPr wrap="square" rtlCol="0">
            <a:spAutoFit/>
          </a:bodyPr>
          <a:lstStyle/>
          <a:p>
            <a:r>
              <a:rPr lang="en-US" dirty="0"/>
              <a:t>Pre-Sales</a:t>
            </a:r>
          </a:p>
          <a:p>
            <a:pPr marL="285750" indent="-285750">
              <a:buFont typeface="Arial" panose="020B0604020202020204" pitchFamily="34" charset="0"/>
              <a:buChar char="•"/>
            </a:pPr>
            <a:r>
              <a:rPr lang="en-US" dirty="0"/>
              <a:t>Proposed use case</a:t>
            </a:r>
          </a:p>
          <a:p>
            <a:pPr marL="285750" indent="-285750">
              <a:buFont typeface="Arial" panose="020B0604020202020204" pitchFamily="34" charset="0"/>
              <a:buChar char="•"/>
            </a:pPr>
            <a:r>
              <a:rPr lang="en-US" dirty="0"/>
              <a:t>Functional /non-functional requirements not defined</a:t>
            </a:r>
          </a:p>
        </p:txBody>
      </p:sp>
      <p:sp>
        <p:nvSpPr>
          <p:cNvPr id="8" name="Right Arrow 7">
            <a:extLst>
              <a:ext uri="{FF2B5EF4-FFF2-40B4-BE49-F238E27FC236}">
                <a16:creationId xmlns:a16="http://schemas.microsoft.com/office/drawing/2014/main" id="{94A83015-02A1-3748-8477-47C3DBBF9BF9}"/>
              </a:ext>
            </a:extLst>
          </p:cNvPr>
          <p:cNvSpPr/>
          <p:nvPr/>
        </p:nvSpPr>
        <p:spPr>
          <a:xfrm>
            <a:off x="3703899" y="1898248"/>
            <a:ext cx="700269" cy="706056"/>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ight Arrow 8">
            <a:extLst>
              <a:ext uri="{FF2B5EF4-FFF2-40B4-BE49-F238E27FC236}">
                <a16:creationId xmlns:a16="http://schemas.microsoft.com/office/drawing/2014/main" id="{4DE1973D-5129-C247-B819-50C2E8C0B7D6}"/>
              </a:ext>
            </a:extLst>
          </p:cNvPr>
          <p:cNvSpPr/>
          <p:nvPr/>
        </p:nvSpPr>
        <p:spPr>
          <a:xfrm>
            <a:off x="4054033" y="2141316"/>
            <a:ext cx="1420792" cy="740780"/>
          </a:xfrm>
          <a:prstGeom prst="rightArrow">
            <a:avLst/>
          </a:prstGeom>
        </p:spPr>
        <p:txBody>
          <a:bodyPr wrap="square" lIns="0" tIns="0" rIns="0" bIns="0" rtlCol="0" anchor="ctr">
            <a:noAutofit/>
          </a:bodyPr>
          <a:lstStyle/>
          <a:p>
            <a:pPr algn="ctr"/>
            <a:endParaRPr lang="en-US" sz="1200" dirty="0" err="1">
              <a:solidFill>
                <a:schemeClr val="accent3"/>
              </a:solidFill>
              <a:latin typeface="Arial"/>
              <a:cs typeface="Arial"/>
            </a:endParaRPr>
          </a:p>
        </p:txBody>
      </p:sp>
      <p:sp>
        <p:nvSpPr>
          <p:cNvPr id="10" name="Right Arrow 9">
            <a:extLst>
              <a:ext uri="{FF2B5EF4-FFF2-40B4-BE49-F238E27FC236}">
                <a16:creationId xmlns:a16="http://schemas.microsoft.com/office/drawing/2014/main" id="{5CAE40CC-A2E0-D548-807E-D3E863533E6D}"/>
              </a:ext>
            </a:extLst>
          </p:cNvPr>
          <p:cNvSpPr/>
          <p:nvPr/>
        </p:nvSpPr>
        <p:spPr>
          <a:xfrm>
            <a:off x="3939853" y="1955371"/>
            <a:ext cx="894868" cy="684409"/>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TextBox 10">
            <a:extLst>
              <a:ext uri="{FF2B5EF4-FFF2-40B4-BE49-F238E27FC236}">
                <a16:creationId xmlns:a16="http://schemas.microsoft.com/office/drawing/2014/main" id="{DA0766C3-226E-C241-A774-7975B9F7B444}"/>
              </a:ext>
            </a:extLst>
          </p:cNvPr>
          <p:cNvSpPr txBox="1"/>
          <p:nvPr/>
        </p:nvSpPr>
        <p:spPr>
          <a:xfrm>
            <a:off x="5009788" y="1955371"/>
            <a:ext cx="662289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Licensing Estimate</a:t>
            </a:r>
          </a:p>
          <a:p>
            <a:pPr marL="285750" indent="-285750">
              <a:buFont typeface="Arial" panose="020B0604020202020204" pitchFamily="34" charset="0"/>
              <a:buChar char="•"/>
            </a:pPr>
            <a:r>
              <a:rPr lang="en-US" dirty="0"/>
              <a:t>Rough Order of Magnitude Estimate of Hardware to support planned use case (ROM Compute)</a:t>
            </a:r>
          </a:p>
          <a:p>
            <a:r>
              <a:rPr lang="en-US" dirty="0">
                <a:solidFill>
                  <a:schemeClr val="accent6"/>
                </a:solidFill>
              </a:rPr>
              <a:t>**Does not take into consideration planned load**</a:t>
            </a:r>
          </a:p>
        </p:txBody>
      </p:sp>
      <p:sp>
        <p:nvSpPr>
          <p:cNvPr id="12" name="TextBox 11">
            <a:extLst>
              <a:ext uri="{FF2B5EF4-FFF2-40B4-BE49-F238E27FC236}">
                <a16:creationId xmlns:a16="http://schemas.microsoft.com/office/drawing/2014/main" id="{733EBF7D-8E69-964F-8635-4CBBE23947D3}"/>
              </a:ext>
            </a:extLst>
          </p:cNvPr>
          <p:cNvSpPr txBox="1"/>
          <p:nvPr/>
        </p:nvSpPr>
        <p:spPr>
          <a:xfrm>
            <a:off x="304800" y="3491013"/>
            <a:ext cx="4099368" cy="2585323"/>
          </a:xfrm>
          <a:prstGeom prst="rect">
            <a:avLst/>
          </a:prstGeom>
          <a:noFill/>
        </p:spPr>
        <p:txBody>
          <a:bodyPr wrap="square" rtlCol="0">
            <a:spAutoFit/>
          </a:bodyPr>
          <a:lstStyle/>
          <a:p>
            <a:r>
              <a:rPr lang="en-US" dirty="0"/>
              <a:t>Post Sales / Pre-Implementation</a:t>
            </a:r>
          </a:p>
          <a:p>
            <a:pPr marL="285750" indent="-285750">
              <a:buFont typeface="Arial" panose="020B0604020202020204" pitchFamily="34" charset="0"/>
              <a:buChar char="•"/>
            </a:pPr>
            <a:r>
              <a:rPr lang="en-US" dirty="0"/>
              <a:t>Targeted use case</a:t>
            </a:r>
          </a:p>
          <a:p>
            <a:pPr marL="285750" indent="-285750">
              <a:buFont typeface="Arial" panose="020B0604020202020204" pitchFamily="34" charset="0"/>
              <a:buChar char="•"/>
            </a:pPr>
            <a:r>
              <a:rPr lang="en-US" dirty="0"/>
              <a:t>Estimate of load</a:t>
            </a:r>
          </a:p>
          <a:p>
            <a:pPr marL="285750" indent="-285750">
              <a:buFont typeface="Arial" panose="020B0604020202020204" pitchFamily="34" charset="0"/>
              <a:buChar char="•"/>
            </a:pPr>
            <a:r>
              <a:rPr lang="en-US" dirty="0"/>
              <a:t>Known requirements for # of documents, enrichments, </a:t>
            </a:r>
            <a:r>
              <a:rPr lang="en-US" dirty="0" err="1"/>
              <a:t>api</a:t>
            </a:r>
            <a:r>
              <a:rPr lang="en-US" dirty="0"/>
              <a:t> calls, languages</a:t>
            </a:r>
          </a:p>
          <a:p>
            <a:pPr marL="285750" indent="-285750">
              <a:buFont typeface="Arial" panose="020B0604020202020204" pitchFamily="34" charset="0"/>
              <a:buChar char="•"/>
            </a:pPr>
            <a:r>
              <a:rPr lang="en-US" dirty="0"/>
              <a:t>Requirements for availability</a:t>
            </a:r>
          </a:p>
          <a:p>
            <a:pPr marL="285750" indent="-285750">
              <a:buFont typeface="Arial" panose="020B0604020202020204" pitchFamily="34" charset="0"/>
              <a:buChar char="•"/>
            </a:pPr>
            <a:r>
              <a:rPr lang="en-US" dirty="0"/>
              <a:t>Requirements for Non-Prod environment(s)</a:t>
            </a:r>
          </a:p>
        </p:txBody>
      </p:sp>
      <p:sp>
        <p:nvSpPr>
          <p:cNvPr id="13" name="Right Arrow 12">
            <a:extLst>
              <a:ext uri="{FF2B5EF4-FFF2-40B4-BE49-F238E27FC236}">
                <a16:creationId xmlns:a16="http://schemas.microsoft.com/office/drawing/2014/main" id="{15A18D50-A0B3-374B-84F7-54CF6F9B09D6}"/>
              </a:ext>
            </a:extLst>
          </p:cNvPr>
          <p:cNvSpPr/>
          <p:nvPr/>
        </p:nvSpPr>
        <p:spPr>
          <a:xfrm>
            <a:off x="3703899" y="3763127"/>
            <a:ext cx="700269" cy="706056"/>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ight Arrow 13">
            <a:extLst>
              <a:ext uri="{FF2B5EF4-FFF2-40B4-BE49-F238E27FC236}">
                <a16:creationId xmlns:a16="http://schemas.microsoft.com/office/drawing/2014/main" id="{50BCADE3-10D1-B844-8129-EEE9D6049B7C}"/>
              </a:ext>
            </a:extLst>
          </p:cNvPr>
          <p:cNvSpPr/>
          <p:nvPr/>
        </p:nvSpPr>
        <p:spPr>
          <a:xfrm>
            <a:off x="4054033" y="4006195"/>
            <a:ext cx="1420792" cy="740780"/>
          </a:xfrm>
          <a:prstGeom prst="rightArrow">
            <a:avLst/>
          </a:prstGeom>
        </p:spPr>
        <p:txBody>
          <a:bodyPr wrap="square" lIns="0" tIns="0" rIns="0" bIns="0" rtlCol="0" anchor="ctr">
            <a:noAutofit/>
          </a:bodyPr>
          <a:lstStyle/>
          <a:p>
            <a:pPr algn="ctr"/>
            <a:endParaRPr lang="en-US" sz="1200" dirty="0" err="1">
              <a:solidFill>
                <a:schemeClr val="accent3"/>
              </a:solidFill>
              <a:latin typeface="Arial"/>
              <a:cs typeface="Arial"/>
            </a:endParaRPr>
          </a:p>
        </p:txBody>
      </p:sp>
      <p:sp>
        <p:nvSpPr>
          <p:cNvPr id="15" name="Right Arrow 14">
            <a:extLst>
              <a:ext uri="{FF2B5EF4-FFF2-40B4-BE49-F238E27FC236}">
                <a16:creationId xmlns:a16="http://schemas.microsoft.com/office/drawing/2014/main" id="{73F15A3E-EA0E-F949-BF9B-2D33A0EEA67E}"/>
              </a:ext>
            </a:extLst>
          </p:cNvPr>
          <p:cNvSpPr/>
          <p:nvPr/>
        </p:nvSpPr>
        <p:spPr>
          <a:xfrm>
            <a:off x="3956734" y="3773950"/>
            <a:ext cx="894868" cy="684409"/>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TextBox 15">
            <a:extLst>
              <a:ext uri="{FF2B5EF4-FFF2-40B4-BE49-F238E27FC236}">
                <a16:creationId xmlns:a16="http://schemas.microsoft.com/office/drawing/2014/main" id="{820656F9-CBF9-C946-846D-6660334D91C5}"/>
              </a:ext>
            </a:extLst>
          </p:cNvPr>
          <p:cNvSpPr txBox="1"/>
          <p:nvPr/>
        </p:nvSpPr>
        <p:spPr>
          <a:xfrm>
            <a:off x="5009788" y="3820250"/>
            <a:ext cx="662289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Custom Compute</a:t>
            </a:r>
          </a:p>
          <a:p>
            <a:pPr marL="285750" indent="-285750">
              <a:buFont typeface="Arial" panose="020B0604020202020204" pitchFamily="34" charset="0"/>
              <a:buChar char="•"/>
            </a:pPr>
            <a:r>
              <a:rPr lang="en-US" dirty="0"/>
              <a:t>Validate Licensing will support deployment</a:t>
            </a:r>
          </a:p>
        </p:txBody>
      </p:sp>
      <p:sp>
        <p:nvSpPr>
          <p:cNvPr id="17" name="Slide Number Placeholder 16">
            <a:extLst>
              <a:ext uri="{FF2B5EF4-FFF2-40B4-BE49-F238E27FC236}">
                <a16:creationId xmlns:a16="http://schemas.microsoft.com/office/drawing/2014/main" id="{891E593E-6558-A546-8180-B10D57DD8D32}"/>
              </a:ext>
            </a:extLst>
          </p:cNvPr>
          <p:cNvSpPr>
            <a:spLocks noGrp="1"/>
          </p:cNvSpPr>
          <p:nvPr>
            <p:ph type="sldNum" sz="quarter" idx="10"/>
          </p:nvPr>
        </p:nvSpPr>
        <p:spPr/>
        <p:txBody>
          <a:bodyPr/>
          <a:lstStyle/>
          <a:p>
            <a:fld id="{D0BE6F14-FF48-0F4F-A8AA-2E3F25371E4A}" type="slidenum">
              <a:rPr lang="en-US" smtClean="0"/>
              <a:pPr/>
              <a:t>19</a:t>
            </a:fld>
            <a:endParaRPr lang="en-US"/>
          </a:p>
        </p:txBody>
      </p:sp>
    </p:spTree>
    <p:extLst>
      <p:ext uri="{BB962C8B-B14F-4D97-AF65-F5344CB8AC3E}">
        <p14:creationId xmlns:p14="http://schemas.microsoft.com/office/powerpoint/2010/main" val="257188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304799" y="237067"/>
            <a:ext cx="7784327"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marL="0" marR="0" lvl="0" indent="0" algn="l" defTabSz="914377"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3200" b="0" i="0" u="none" strike="noStrike" kern="0" cap="none" spc="0" normalizeH="0" baseline="0" noProof="0" dirty="0">
                <a:ln>
                  <a:noFill/>
                </a:ln>
                <a:solidFill>
                  <a:srgbClr val="000000"/>
                </a:solidFill>
                <a:effectLst/>
                <a:uLnTx/>
                <a:uFillTx/>
                <a:latin typeface="IBM Plex Sans Light" panose="020B0403050000000000" pitchFamily="34" charset="77"/>
                <a:sym typeface="IBM Plex Sans Light"/>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304799" y="1233528"/>
            <a:ext cx="11429221" cy="436183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marL="609585" marR="0" lvl="0" indent="-380990" algn="l" defTabSz="609585" rtl="0" eaLnBrk="1" fontAlgn="auto" latinLnBrk="0" hangingPunct="0">
              <a:lnSpc>
                <a:spcPct val="100000"/>
              </a:lnSpc>
              <a:spcBef>
                <a:spcPts val="0"/>
              </a:spcBef>
              <a:spcAft>
                <a:spcPts val="0"/>
              </a:spcAft>
              <a:buClrTx/>
              <a:buSzTx/>
              <a:buFontTx/>
              <a:buNone/>
              <a:tabLst/>
              <a:defRPr sz="1000">
                <a:solidFill>
                  <a:srgbClr val="FF2600"/>
                </a:solidFill>
              </a:defRPr>
            </a:pPr>
            <a:r>
              <a:rPr kumimoji="0" lang="en-US" sz="1067" b="0" i="0" u="none" strike="noStrike" kern="0" cap="none" spc="0" normalizeH="0" baseline="0" noProof="0" dirty="0">
                <a:ln>
                  <a:noFill/>
                </a:ln>
                <a:solidFill>
                  <a:srgbClr val="000000"/>
                </a:solidFill>
                <a:effectLst/>
                <a:highlight>
                  <a:srgbClr val="FFFF00"/>
                </a:highlight>
                <a:uLnTx/>
                <a:uFillTx/>
                <a:latin typeface="IBM Plex Sans"/>
                <a:sym typeface="IBM Plex Sans"/>
              </a:rPr>
              <a:t>{Remove after Editing: Sections / text in red need to be customized for each presentation and then removed from the final draft.}</a:t>
            </a:r>
          </a:p>
          <a:p>
            <a:pPr marL="0" marR="0" lvl="0" indent="0" algn="l" defTabSz="609585" rtl="0" eaLnBrk="1" fontAlgn="auto" latinLnBrk="0" hangingPunct="0">
              <a:lnSpc>
                <a:spcPct val="100000"/>
              </a:lnSpc>
              <a:spcBef>
                <a:spcPts val="0"/>
              </a:spcBef>
              <a:spcAft>
                <a:spcPts val="0"/>
              </a:spcAft>
              <a:buClrTx/>
              <a:buSzTx/>
              <a:buFontTx/>
              <a:buNone/>
              <a:tabLst/>
              <a:defRPr sz="1000" b="1"/>
            </a:pPr>
            <a:endParaRPr kumimoji="0" sz="1067" b="1" i="0" u="none" strike="noStrike" kern="0" cap="none" spc="0" normalizeH="0" baseline="0" noProof="0" dirty="0">
              <a:ln>
                <a:noFill/>
              </a:ln>
              <a:solidFill>
                <a:srgbClr val="000000"/>
              </a:solidFill>
              <a:effectLst/>
              <a:uLnTx/>
              <a:uFillTx/>
              <a:latin typeface="IBM Plex Sans" panose="020B0503050000000000" pitchFamily="34" charset="77"/>
              <a:sym typeface="IBM Plex Sans"/>
            </a:endParaRPr>
          </a:p>
          <a:p>
            <a:pPr marL="609585" marR="0" lvl="0" indent="-380990" algn="l" defTabSz="609585" rtl="0" eaLnBrk="1" fontAlgn="auto" latinLnBrk="0" hangingPunct="0">
              <a:lnSpc>
                <a:spcPct val="100000"/>
              </a:lnSpc>
              <a:spcBef>
                <a:spcPts val="0"/>
              </a:spcBef>
              <a:spcAft>
                <a:spcPts val="0"/>
              </a:spcAft>
              <a:buClrTx/>
              <a:buSzTx/>
              <a:buFontTx/>
              <a:buNone/>
              <a:tabLst/>
              <a:defRPr sz="1000"/>
            </a:pPr>
            <a:r>
              <a:rPr kumimoji="0" sz="1067" b="0" i="0" u="none" strike="noStrike" kern="0" cap="none" spc="0" normalizeH="0" baseline="0" noProof="0" dirty="0">
                <a:ln>
                  <a:noFill/>
                </a:ln>
                <a:solidFill>
                  <a:srgbClr val="000000"/>
                </a:solidFill>
                <a:effectLst/>
                <a:uLnTx/>
                <a:uFillTx/>
                <a:latin typeface="IBM Plex Sans"/>
                <a:sym typeface="IBM Plex Sans"/>
              </a:rPr>
              <a:t>© IBM Corporation 20</a:t>
            </a:r>
            <a:r>
              <a:rPr kumimoji="0" lang="en-US" sz="1067" b="0" i="0" u="none" strike="noStrike" kern="0" cap="none" spc="0" normalizeH="0" baseline="0" noProof="0" dirty="0">
                <a:ln>
                  <a:noFill/>
                </a:ln>
                <a:solidFill>
                  <a:srgbClr val="000000"/>
                </a:solidFill>
                <a:effectLst/>
                <a:uLnTx/>
                <a:uFillTx/>
                <a:latin typeface="IBM Plex Sans"/>
                <a:sym typeface="IBM Plex Sans"/>
              </a:rPr>
              <a:t>20</a:t>
            </a:r>
            <a:r>
              <a:rPr kumimoji="0" sz="1067" b="0" i="0" u="none" strike="noStrike" kern="0" cap="none" spc="0" normalizeH="0" baseline="0" noProof="0" dirty="0">
                <a:ln>
                  <a:noFill/>
                </a:ln>
                <a:solidFill>
                  <a:srgbClr val="000000"/>
                </a:solidFill>
                <a:effectLst/>
                <a:uLnTx/>
                <a:uFillTx/>
                <a:latin typeface="IBM Plex Sans"/>
                <a:sym typeface="IBM Plex Sans"/>
              </a:rPr>
              <a:t>. All Rights Reserved.</a:t>
            </a:r>
          </a:p>
          <a:p>
            <a:pPr marL="609585" marR="0" lvl="0" indent="-380990" algn="l" defTabSz="609585" rtl="0" eaLnBrk="1" fontAlgn="auto" latinLnBrk="0" hangingPunct="0">
              <a:lnSpc>
                <a:spcPct val="100000"/>
              </a:lnSpc>
              <a:spcBef>
                <a:spcPts val="0"/>
              </a:spcBef>
              <a:spcAft>
                <a:spcPts val="0"/>
              </a:spcAft>
              <a:buClrTx/>
              <a:buSzTx/>
              <a:buFontTx/>
              <a:buNone/>
              <a:tabLst/>
              <a:defRPr sz="1000"/>
            </a:pPr>
            <a:r>
              <a:rPr kumimoji="0" sz="1067" b="0" i="0" u="none" strike="noStrike" kern="0" cap="none" spc="0" normalizeH="0" baseline="0" noProof="0" dirty="0">
                <a:ln>
                  <a:noFill/>
                </a:ln>
                <a:solidFill>
                  <a:srgbClr val="000000"/>
                </a:solidFill>
                <a:effectLst/>
                <a:uLnTx/>
                <a:uFillTx/>
                <a:latin typeface="IBM Plex Sans"/>
                <a:sym typeface="IBM Plex San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609585" marR="0" lvl="0" indent="-380990" algn="l" defTabSz="609585" rtl="0" eaLnBrk="1" fontAlgn="auto" latinLnBrk="0" hangingPunct="0">
              <a:lnSpc>
                <a:spcPct val="100000"/>
              </a:lnSpc>
              <a:spcBef>
                <a:spcPts val="0"/>
              </a:spcBef>
              <a:spcAft>
                <a:spcPts val="0"/>
              </a:spcAft>
              <a:buClrTx/>
              <a:buSzTx/>
              <a:buFontTx/>
              <a:buNone/>
              <a:tabLst/>
              <a:defRPr sz="1000"/>
            </a:pPr>
            <a:r>
              <a:rPr kumimoji="0" sz="1067" b="0" i="0" u="none" strike="noStrike" kern="0" cap="none" spc="0" normalizeH="0" baseline="0" noProof="0" dirty="0">
                <a:ln>
                  <a:noFill/>
                </a:ln>
                <a:solidFill>
                  <a:srgbClr val="000000"/>
                </a:solidFill>
                <a:effectLst/>
                <a:uLnTx/>
                <a:uFillTx/>
                <a:latin typeface="IBM Plex Sans"/>
                <a:sym typeface="IBM Plex Sans"/>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609585" marR="0" lvl="0" indent="-380990" algn="l" defTabSz="609585" rtl="0" eaLnBrk="1" fontAlgn="auto" latinLnBrk="0" hangingPunct="0">
              <a:lnSpc>
                <a:spcPct val="100000"/>
              </a:lnSpc>
              <a:spcBef>
                <a:spcPts val="0"/>
              </a:spcBef>
              <a:spcAft>
                <a:spcPts val="0"/>
              </a:spcAft>
              <a:buClrTx/>
              <a:buSzTx/>
              <a:buFontTx/>
              <a:buNone/>
              <a:tabLst/>
              <a:defRPr sz="1000"/>
            </a:pPr>
            <a:r>
              <a:rPr kumimoji="0" sz="1067" b="0" i="0" u="none" strike="noStrike" kern="0" cap="none" spc="0" normalizeH="0" baseline="0" noProof="0" dirty="0">
                <a:ln>
                  <a:noFill/>
                </a:ln>
                <a:solidFill>
                  <a:srgbClr val="FF2600"/>
                </a:solidFill>
                <a:effectLst/>
                <a:uLnTx/>
                <a:uFillTx/>
                <a:latin typeface="IBM Plex Sans"/>
                <a:sym typeface="IBM Plex Sans"/>
              </a:rPr>
              <a:t>If the text contains performance statistics or references to benchmarks, insert the following language; otherwise delete:</a:t>
            </a:r>
            <a:br>
              <a:rPr kumimoji="0" sz="1067" b="0" i="0" u="none" strike="noStrike" kern="0" cap="none" spc="0" normalizeH="0" baseline="0" noProof="0" dirty="0">
                <a:ln>
                  <a:noFill/>
                </a:ln>
                <a:solidFill>
                  <a:srgbClr val="000000"/>
                </a:solidFill>
                <a:effectLst/>
                <a:uLnTx/>
                <a:uFillTx/>
                <a:latin typeface="IBM Plex Sans"/>
                <a:sym typeface="IBM Plex Sans"/>
              </a:rPr>
            </a:br>
            <a:r>
              <a:rPr kumimoji="0" sz="1067" b="0" i="0" u="none" strike="noStrike" kern="0" cap="none" spc="0" normalizeH="0" baseline="0" noProof="0" dirty="0">
                <a:ln>
                  <a:noFill/>
                </a:ln>
                <a:solidFill>
                  <a:srgbClr val="000000"/>
                </a:solidFill>
                <a:effectLst/>
                <a:uLnTx/>
                <a:uFillTx/>
                <a:latin typeface="IBM Plex Sans"/>
                <a:sym typeface="IBM Plex San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609585" marR="0" lvl="0" indent="-380990" algn="l" defTabSz="609585" rtl="0" eaLnBrk="1" fontAlgn="auto" latinLnBrk="0" hangingPunct="0">
              <a:lnSpc>
                <a:spcPct val="100000"/>
              </a:lnSpc>
              <a:spcBef>
                <a:spcPts val="0"/>
              </a:spcBef>
              <a:spcAft>
                <a:spcPts val="0"/>
              </a:spcAft>
              <a:buClrTx/>
              <a:buSzTx/>
              <a:buFontTx/>
              <a:buNone/>
              <a:tabLst/>
              <a:defRPr sz="1000"/>
            </a:pPr>
            <a:r>
              <a:rPr kumimoji="0" sz="1067" b="0" i="0" u="none" strike="noStrike" kern="0" cap="none" spc="0" normalizeH="0" baseline="0" noProof="0" dirty="0">
                <a:ln>
                  <a:noFill/>
                </a:ln>
                <a:solidFill>
                  <a:srgbClr val="FF2600"/>
                </a:solidFill>
                <a:effectLst/>
                <a:uLnTx/>
                <a:uFillTx/>
                <a:latin typeface="IBM Plex Sans"/>
                <a:sym typeface="IBM Plex Sans"/>
              </a:rPr>
              <a:t>If the text includes any customer examples, please confirm we have prior written approval from such customer and insert the following language; otherwise delete:</a:t>
            </a:r>
            <a:br>
              <a:rPr kumimoji="0" sz="1067" b="0" i="0" u="none" strike="noStrike" kern="0" cap="none" spc="0" normalizeH="0" baseline="0" noProof="0" dirty="0">
                <a:ln>
                  <a:noFill/>
                </a:ln>
                <a:solidFill>
                  <a:srgbClr val="000000"/>
                </a:solidFill>
                <a:effectLst/>
                <a:uLnTx/>
                <a:uFillTx/>
                <a:latin typeface="IBM Plex Sans"/>
                <a:sym typeface="IBM Plex Sans"/>
              </a:rPr>
            </a:br>
            <a:r>
              <a:rPr kumimoji="0" sz="1067" b="0" i="0" u="none" strike="noStrike" kern="0" cap="none" spc="0" normalizeH="0" baseline="0" noProof="0" dirty="0">
                <a:ln>
                  <a:noFill/>
                </a:ln>
                <a:solidFill>
                  <a:srgbClr val="000000"/>
                </a:solidFill>
                <a:effectLst/>
                <a:uLnTx/>
                <a:uFillTx/>
                <a:latin typeface="IBM Plex Sans"/>
                <a:sym typeface="IBM Plex Sans"/>
              </a:rPr>
              <a:t>All customer examples described are presented as illustrations of how those customers have used IBM products and the results they may have achieved.  Actual environmental costs and performance characteristics may vary by customer.</a:t>
            </a:r>
          </a:p>
          <a:p>
            <a:pPr marL="609585" marR="0" lvl="0" indent="-380990" algn="l" defTabSz="609585" rtl="0" eaLnBrk="1" fontAlgn="auto" latinLnBrk="0" hangingPunct="0">
              <a:lnSpc>
                <a:spcPct val="100000"/>
              </a:lnSpc>
              <a:spcBef>
                <a:spcPts val="0"/>
              </a:spcBef>
              <a:spcAft>
                <a:spcPts val="0"/>
              </a:spcAft>
              <a:buClrTx/>
              <a:buSzTx/>
              <a:buFontTx/>
              <a:buNone/>
              <a:tabLst/>
              <a:defRPr sz="1000">
                <a:solidFill>
                  <a:srgbClr val="FF2600"/>
                </a:solidFill>
              </a:defRPr>
            </a:pPr>
            <a:r>
              <a:rPr kumimoji="0" sz="1067" b="0" i="0" u="none" strike="noStrike" kern="0" cap="none" spc="0" normalizeH="0" baseline="0" noProof="0" dirty="0">
                <a:ln>
                  <a:noFill/>
                </a:ln>
                <a:solidFill>
                  <a:srgbClr val="FF2600"/>
                </a:solidFill>
                <a:effectLst/>
                <a:uLnTx/>
                <a:uFillTx/>
                <a:latin typeface="IBM Plex Sans"/>
                <a:sym typeface="IBM Plex Sans"/>
              </a:rPr>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kumimoji="0" sz="1067" b="0" i="0" u="sng" strike="noStrike" kern="0" cap="none" spc="0" normalizeH="0" baseline="0" noProof="0" dirty="0">
                <a:ln>
                  <a:noFill/>
                </a:ln>
                <a:solidFill>
                  <a:srgbClr val="FF2600"/>
                </a:solidFill>
                <a:effectLst/>
                <a:uLnTx/>
                <a:uFillTx/>
                <a:latin typeface="IBM Plex Sans"/>
                <a:sym typeface="IBM Plex Sans"/>
              </a:rPr>
              <a:t>http://</a:t>
            </a:r>
            <a:r>
              <a:rPr kumimoji="0" sz="1067" b="0" i="0" u="sng" strike="noStrike" kern="0" cap="none" spc="0" normalizeH="0" baseline="0" noProof="0" dirty="0" err="1">
                <a:ln>
                  <a:noFill/>
                </a:ln>
                <a:solidFill>
                  <a:srgbClr val="FF2600"/>
                </a:solidFill>
                <a:effectLst/>
                <a:uLnTx/>
                <a:uFillTx/>
                <a:latin typeface="IBM Plex Sans"/>
                <a:sym typeface="IBM Plex Sans"/>
              </a:rPr>
              <a:t>www.ibm.com</a:t>
            </a:r>
            <a:r>
              <a:rPr kumimoji="0" sz="1067" b="0" i="0" u="sng" strike="noStrike" kern="0" cap="none" spc="0" normalizeH="0" baseline="0" noProof="0" dirty="0">
                <a:ln>
                  <a:noFill/>
                </a:ln>
                <a:solidFill>
                  <a:srgbClr val="FF2600"/>
                </a:solidFill>
                <a:effectLst/>
                <a:uLnTx/>
                <a:uFillTx/>
                <a:latin typeface="IBM Plex Sans"/>
                <a:sym typeface="IBM Plex Sans"/>
              </a:rPr>
              <a:t>/legal/</a:t>
            </a:r>
            <a:r>
              <a:rPr kumimoji="0" sz="1067" b="0" i="0" u="sng" strike="noStrike" kern="0" cap="none" spc="0" normalizeH="0" baseline="0" noProof="0" dirty="0" err="1">
                <a:ln>
                  <a:noFill/>
                </a:ln>
                <a:solidFill>
                  <a:srgbClr val="FF2600"/>
                </a:solidFill>
                <a:effectLst/>
                <a:uLnTx/>
                <a:uFillTx/>
                <a:latin typeface="IBM Plex Sans"/>
                <a:sym typeface="IBM Plex Sans"/>
              </a:rPr>
              <a:t>copytrade.shtml</a:t>
            </a:r>
            <a:r>
              <a:rPr kumimoji="0" sz="1067" b="0" i="0" u="none" strike="noStrike" kern="0" cap="none" spc="0" normalizeH="0" baseline="0" noProof="0" dirty="0">
                <a:ln>
                  <a:noFill/>
                </a:ln>
                <a:solidFill>
                  <a:srgbClr val="FF2600"/>
                </a:solidFill>
                <a:effectLst/>
                <a:uLnTx/>
                <a:uFillTx/>
                <a:latin typeface="IBM Plex Sans"/>
                <a:sym typeface="IBM Plex Sans"/>
              </a:rPr>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609585" marR="0" lvl="0" indent="-380990" algn="l" defTabSz="609585" rtl="0" eaLnBrk="1" fontAlgn="auto" latinLnBrk="0" hangingPunct="0">
              <a:lnSpc>
                <a:spcPct val="100000"/>
              </a:lnSpc>
              <a:spcBef>
                <a:spcPts val="0"/>
              </a:spcBef>
              <a:spcAft>
                <a:spcPts val="0"/>
              </a:spcAft>
              <a:buClrTx/>
              <a:buSzTx/>
              <a:buFontTx/>
              <a:buNone/>
              <a:tabLst/>
              <a:defRPr sz="1000">
                <a:solidFill>
                  <a:srgbClr val="FF2600"/>
                </a:solidFill>
              </a:defRPr>
            </a:pPr>
            <a:r>
              <a:rPr kumimoji="0" sz="1067" b="0" i="0" u="none" strike="noStrike" kern="0" cap="none" spc="0" normalizeH="0" baseline="0" noProof="0" dirty="0">
                <a:ln>
                  <a:noFill/>
                </a:ln>
                <a:solidFill>
                  <a:srgbClr val="FF2600"/>
                </a:solidFill>
                <a:effectLst/>
                <a:uLnTx/>
                <a:uFillTx/>
                <a:latin typeface="IBM Plex Sans"/>
                <a:sym typeface="IBM Plex Sans"/>
              </a:rPr>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endParaRPr kumimoji="0" lang="en-US" sz="1067" b="0" i="0" u="none" strike="noStrike" kern="0" cap="none" spc="0" normalizeH="0" baseline="0" noProof="0" dirty="0">
              <a:ln>
                <a:noFill/>
              </a:ln>
              <a:solidFill>
                <a:srgbClr val="FF2600"/>
              </a:solidFill>
              <a:effectLst/>
              <a:uLnTx/>
              <a:uFillTx/>
              <a:latin typeface="IBM Plex Sans"/>
              <a:sym typeface="IBM Plex Sans"/>
            </a:endParaRPr>
          </a:p>
        </p:txBody>
      </p:sp>
      <p:sp>
        <p:nvSpPr>
          <p:cNvPr id="2" name="Slide Number Placeholder 1">
            <a:extLst>
              <a:ext uri="{FF2B5EF4-FFF2-40B4-BE49-F238E27FC236}">
                <a16:creationId xmlns:a16="http://schemas.microsoft.com/office/drawing/2014/main" id="{3200F753-764B-894C-A9CD-91872CAB209F}"/>
              </a:ext>
            </a:extLst>
          </p:cNvPr>
          <p:cNvSpPr>
            <a:spLocks noGrp="1"/>
          </p:cNvSpPr>
          <p:nvPr>
            <p:ph type="sldNum" sz="quarter" idx="2"/>
          </p:nvPr>
        </p:nvSpPr>
        <p:spPr/>
        <p:txBody>
          <a:bodyPr/>
          <a:lstStyle/>
          <a:p>
            <a:fld id="{86CB4B4D-7CA3-9044-876B-883B54F8677D}" type="slidenum">
              <a:rPr lang="en-US" smtClean="0"/>
              <a:t>2</a:t>
            </a:fld>
            <a:endParaRPr lang="en-US"/>
          </a:p>
        </p:txBody>
      </p:sp>
    </p:spTree>
    <p:extLst>
      <p:ext uri="{BB962C8B-B14F-4D97-AF65-F5344CB8AC3E}">
        <p14:creationId xmlns:p14="http://schemas.microsoft.com/office/powerpoint/2010/main" val="502340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Sizing Example – Employee Facing AI Assistant POC</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11258310" cy="4781127"/>
          </a:xfrm>
        </p:spPr>
        <p:txBody>
          <a:bodyPr/>
          <a:lstStyle/>
          <a:p>
            <a:endParaRPr lang="en-US" dirty="0"/>
          </a:p>
          <a:p>
            <a:r>
              <a:rPr lang="en-US" dirty="0"/>
              <a:t>ABC Chemical Corporation is looking to make it easier for their employees (engineers mostly) to find information about Chemical products.  The content is company proprietary and very domain specific. They want to start an on premise POC to evaluate how Watson technology can help their engineers find the answers they need without spending too much time searching through the database of product reports.</a:t>
            </a:r>
          </a:p>
          <a:p>
            <a:endParaRPr lang="en-US" dirty="0"/>
          </a:p>
          <a:p>
            <a:r>
              <a:rPr lang="en-US" dirty="0"/>
              <a:t>At the last meeting, they mentioned they expect 500 engineer using the system on a daily basis and for the first POC they want to test Watson on 10,000 engineering documents (less than 1GB of content).</a:t>
            </a:r>
          </a:p>
          <a:p>
            <a:endParaRPr lang="en-US" dirty="0"/>
          </a:p>
          <a:p>
            <a:br>
              <a:rPr lang="en-US" dirty="0"/>
            </a:b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BBD1CB7-6124-A14B-897C-F608D4A380A9}"/>
              </a:ext>
            </a:extLst>
          </p:cNvPr>
          <p:cNvSpPr>
            <a:spLocks noGrp="1"/>
          </p:cNvSpPr>
          <p:nvPr>
            <p:ph type="sldNum" sz="quarter" idx="10"/>
          </p:nvPr>
        </p:nvSpPr>
        <p:spPr/>
        <p:txBody>
          <a:bodyPr/>
          <a:lstStyle/>
          <a:p>
            <a:fld id="{D0BE6F14-FF48-0F4F-A8AA-2E3F25371E4A}" type="slidenum">
              <a:rPr lang="en-US" smtClean="0"/>
              <a:pPr/>
              <a:t>20</a:t>
            </a:fld>
            <a:endParaRPr lang="en-US"/>
          </a:p>
        </p:txBody>
      </p:sp>
    </p:spTree>
    <p:extLst>
      <p:ext uri="{BB962C8B-B14F-4D97-AF65-F5344CB8AC3E}">
        <p14:creationId xmlns:p14="http://schemas.microsoft.com/office/powerpoint/2010/main" val="303395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Watson on CP4D Technical Requirements</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799" y="1038436"/>
            <a:ext cx="8735029" cy="4781127"/>
          </a:xfrm>
        </p:spPr>
        <p:txBody>
          <a:bodyPr/>
          <a:lstStyle/>
          <a:p>
            <a:pPr marL="298441" lvl="2" indent="0">
              <a:buNone/>
            </a:pPr>
            <a:r>
              <a:rPr lang="en-US" sz="1800" dirty="0">
                <a:latin typeface="+mj-lt"/>
              </a:rPr>
              <a:t>Platform</a:t>
            </a:r>
          </a:p>
          <a:p>
            <a:pPr lvl="3"/>
            <a:r>
              <a:rPr lang="en-US" sz="1800" dirty="0">
                <a:latin typeface="+mj-lt"/>
              </a:rPr>
              <a:t>Bare Metal, VM, IBM Cloud, AWS, Azure</a:t>
            </a:r>
          </a:p>
          <a:p>
            <a:pPr marL="298441" lvl="2" indent="0">
              <a:buNone/>
            </a:pPr>
            <a:r>
              <a:rPr lang="en-US" sz="1800" dirty="0">
                <a:latin typeface="+mj-lt"/>
              </a:rPr>
              <a:t>Hardware</a:t>
            </a:r>
          </a:p>
          <a:p>
            <a:pPr marL="946134" lvl="3" indent="-342900"/>
            <a:r>
              <a:rPr lang="en-US" sz="1800" dirty="0">
                <a:latin typeface="+mj-lt"/>
              </a:rPr>
              <a:t>x86 platform / Intel architecture nodes only</a:t>
            </a:r>
          </a:p>
          <a:p>
            <a:pPr marL="946134" lvl="3" indent="-342900"/>
            <a:r>
              <a:rPr lang="en-US" sz="1800" dirty="0">
                <a:latin typeface="+mj-lt"/>
              </a:rPr>
              <a:t>CPUs must have 2.4 GHz or higher clock speed &amp; must support Linux SSE 4.2 and AVX2 instructions</a:t>
            </a:r>
          </a:p>
          <a:p>
            <a:pPr marL="298441" lvl="2" indent="0">
              <a:buNone/>
            </a:pPr>
            <a:r>
              <a:rPr lang="en-US" sz="1800" dirty="0">
                <a:latin typeface="+mj-lt"/>
              </a:rPr>
              <a:t>Cloud Pak for Data</a:t>
            </a:r>
          </a:p>
          <a:p>
            <a:pPr lvl="3"/>
            <a:r>
              <a:rPr lang="en-US" sz="1800" dirty="0">
                <a:latin typeface="+mj-lt"/>
              </a:rPr>
              <a:t>CP4D 2.5 on OpenShift 3.11 (Q4 2019)</a:t>
            </a:r>
          </a:p>
          <a:p>
            <a:pPr lvl="3"/>
            <a:r>
              <a:rPr lang="en-US" sz="1800" dirty="0">
                <a:latin typeface="+mj-lt"/>
              </a:rPr>
              <a:t>CP4D System 1.0.4  (with </a:t>
            </a:r>
            <a:r>
              <a:rPr lang="en-US" sz="1800" dirty="0" err="1">
                <a:latin typeface="+mj-lt"/>
              </a:rPr>
              <a:t>Portworx</a:t>
            </a:r>
            <a:r>
              <a:rPr lang="en-US" sz="1800" dirty="0">
                <a:latin typeface="+mj-lt"/>
              </a:rPr>
              <a:t>)</a:t>
            </a:r>
          </a:p>
          <a:p>
            <a:pPr marL="298441" lvl="2" indent="0">
              <a:buNone/>
            </a:pPr>
            <a:r>
              <a:rPr lang="en-US" sz="1800" dirty="0">
                <a:latin typeface="+mj-lt"/>
              </a:rPr>
              <a:t>Storage</a:t>
            </a:r>
          </a:p>
          <a:p>
            <a:pPr marL="946134" lvl="3" indent="-342900"/>
            <a:r>
              <a:rPr lang="en-US" sz="1800" dirty="0">
                <a:latin typeface="+mj-lt"/>
              </a:rPr>
              <a:t>Watson Services require </a:t>
            </a:r>
            <a:r>
              <a:rPr lang="en-US" sz="1800" dirty="0" err="1">
                <a:latin typeface="+mj-lt"/>
              </a:rPr>
              <a:t>Portworx</a:t>
            </a:r>
            <a:r>
              <a:rPr lang="en-US" sz="1800" dirty="0">
                <a:latin typeface="+mj-lt"/>
              </a:rPr>
              <a:t> Storage &amp; CRI-O Container Runtime</a:t>
            </a:r>
          </a:p>
        </p:txBody>
      </p:sp>
      <p:sp>
        <p:nvSpPr>
          <p:cNvPr id="5" name="Rectangle 4">
            <a:extLst>
              <a:ext uri="{FF2B5EF4-FFF2-40B4-BE49-F238E27FC236}">
                <a16:creationId xmlns:a16="http://schemas.microsoft.com/office/drawing/2014/main" id="{FD3DBB59-D5FE-AE46-B63E-E217CCBFE0B7}"/>
              </a:ext>
            </a:extLst>
          </p:cNvPr>
          <p:cNvSpPr/>
          <p:nvPr/>
        </p:nvSpPr>
        <p:spPr>
          <a:xfrm>
            <a:off x="6655011" y="1417847"/>
            <a:ext cx="4694559" cy="923330"/>
          </a:xfrm>
          <a:prstGeom prst="rect">
            <a:avLst/>
          </a:prstGeom>
        </p:spPr>
        <p:txBody>
          <a:bodyPr wrap="square">
            <a:spAutoFit/>
          </a:bodyPr>
          <a:lstStyle/>
          <a:p>
            <a:pPr marL="458787" lvl="1" indent="-285750">
              <a:buFont typeface="Wingdings" pitchFamily="2" charset="2"/>
              <a:buChar char="v"/>
              <a:defRPr/>
            </a:pPr>
            <a:r>
              <a:rPr lang="en-US" dirty="0">
                <a:solidFill>
                  <a:srgbClr val="FF0000"/>
                </a:solidFill>
                <a:latin typeface="Calibri" panose="020F0502020204030204"/>
              </a:rPr>
              <a:t>AWS </a:t>
            </a:r>
            <a:r>
              <a:rPr lang="en-US" dirty="0" err="1">
                <a:solidFill>
                  <a:srgbClr val="FF0000"/>
                </a:solidFill>
                <a:latin typeface="Calibri" panose="020F0502020204030204"/>
              </a:rPr>
              <a:t>Quickstart</a:t>
            </a:r>
            <a:r>
              <a:rPr lang="en-US" dirty="0">
                <a:solidFill>
                  <a:srgbClr val="FF0000"/>
                </a:solidFill>
                <a:latin typeface="Calibri" panose="020F0502020204030204"/>
              </a:rPr>
              <a:t> &amp; Managed OpenShift in IBM Cloud not yet certified for Watson</a:t>
            </a:r>
          </a:p>
          <a:p>
            <a:pPr marL="173037" lvl="1">
              <a:defRPr/>
            </a:pPr>
            <a:endParaRPr lang="en-US" dirty="0">
              <a:latin typeface="Calibri" panose="020F0502020204030204"/>
            </a:endParaRPr>
          </a:p>
        </p:txBody>
      </p:sp>
      <p:sp>
        <p:nvSpPr>
          <p:cNvPr id="7" name="Slide Number Placeholder 6">
            <a:extLst>
              <a:ext uri="{FF2B5EF4-FFF2-40B4-BE49-F238E27FC236}">
                <a16:creationId xmlns:a16="http://schemas.microsoft.com/office/drawing/2014/main" id="{8248BFEE-52A2-D04C-9CEB-46B565E92317}"/>
              </a:ext>
            </a:extLst>
          </p:cNvPr>
          <p:cNvSpPr>
            <a:spLocks noGrp="1"/>
          </p:cNvSpPr>
          <p:nvPr>
            <p:ph type="sldNum" sz="quarter" idx="10"/>
          </p:nvPr>
        </p:nvSpPr>
        <p:spPr/>
        <p:txBody>
          <a:bodyPr/>
          <a:lstStyle/>
          <a:p>
            <a:fld id="{D0BE6F14-FF48-0F4F-A8AA-2E3F25371E4A}" type="slidenum">
              <a:rPr lang="en-US" smtClean="0"/>
              <a:pPr/>
              <a:t>21</a:t>
            </a:fld>
            <a:endParaRPr lang="en-US"/>
          </a:p>
        </p:txBody>
      </p:sp>
    </p:spTree>
    <p:extLst>
      <p:ext uri="{BB962C8B-B14F-4D97-AF65-F5344CB8AC3E}">
        <p14:creationId xmlns:p14="http://schemas.microsoft.com/office/powerpoint/2010/main" val="284091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Estimating</a:t>
            </a:r>
            <a:r>
              <a:rPr lang="en-US" dirty="0"/>
              <a:t> </a:t>
            </a:r>
            <a:r>
              <a:rPr lang="en-US" dirty="0">
                <a:solidFill>
                  <a:schemeClr val="accent2"/>
                </a:solidFill>
                <a:ea typeface="+mj-ea"/>
              </a:rPr>
              <a:t>Licensing</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922689"/>
            <a:ext cx="11582400" cy="4034338"/>
          </a:xfrm>
        </p:spPr>
        <p:txBody>
          <a:bodyPr/>
          <a:lstStyle/>
          <a:p>
            <a:r>
              <a:rPr lang="en-US" sz="1400" dirty="0"/>
              <a:t>Overview of Process</a:t>
            </a:r>
          </a:p>
          <a:p>
            <a:endParaRPr lang="en-US" sz="1400" dirty="0"/>
          </a:p>
          <a:p>
            <a:r>
              <a:rPr lang="en-US" sz="1400" dirty="0"/>
              <a:t>Go to Licensing Calculator in Seismic:  </a:t>
            </a:r>
            <a:r>
              <a:rPr lang="en-US" sz="1400" dirty="0">
                <a:hlinkClick r:id="rId3"/>
              </a:rPr>
              <a:t>https://ibm.seismic.com/Link/Content/DCmPHmkSb-Xk6P-gWUfCQctA</a:t>
            </a:r>
            <a:endParaRPr lang="en-US" sz="1400" dirty="0"/>
          </a:p>
          <a:p>
            <a:pPr marL="573612" lvl="1" indent="-342900">
              <a:buFont typeface="+mj-lt"/>
              <a:buAutoNum type="arabicPeriod"/>
            </a:pPr>
            <a:r>
              <a:rPr lang="en-US" sz="1400" dirty="0"/>
              <a:t>Input:  Add desired options to Sizing Inputs Sheet</a:t>
            </a:r>
          </a:p>
          <a:p>
            <a:pPr marL="603234" lvl="3" indent="0">
              <a:buNone/>
            </a:pPr>
            <a:r>
              <a:rPr lang="en-US" sz="1400" dirty="0"/>
              <a:t>Step 1. Select Watson Bundle - </a:t>
            </a:r>
            <a:r>
              <a:rPr lang="en-US" sz="1400" dirty="0">
                <a:solidFill>
                  <a:schemeClr val="accent3"/>
                </a:solidFill>
              </a:rPr>
              <a:t>Watson Assistant &amp; Watson Discovery for our example WBS POC</a:t>
            </a:r>
          </a:p>
          <a:p>
            <a:pPr marL="603234" lvl="3" indent="0">
              <a:buNone/>
            </a:pPr>
            <a:r>
              <a:rPr lang="en-US" sz="1400" dirty="0"/>
              <a:t>Step 2  Select if Non-Prod Licenses are needed and if they will be used in separate cluster -</a:t>
            </a:r>
            <a:r>
              <a:rPr lang="en-US" sz="1400" dirty="0">
                <a:solidFill>
                  <a:schemeClr val="accent3"/>
                </a:solidFill>
              </a:rPr>
              <a:t>Non-Prod not needed for our POC</a:t>
            </a:r>
          </a:p>
          <a:p>
            <a:pPr marL="603234" lvl="3" indent="0">
              <a:buNone/>
            </a:pPr>
            <a:r>
              <a:rPr lang="en-US" sz="1400" dirty="0"/>
              <a:t>Step 3. For each Bundle, input options, metric(s): Users, Documents, Connections, </a:t>
            </a:r>
            <a:r>
              <a:rPr lang="en-US" sz="1400" dirty="0" err="1"/>
              <a:t>etc</a:t>
            </a:r>
            <a:r>
              <a:rPr lang="en-US" sz="1400" dirty="0"/>
              <a:t>, </a:t>
            </a:r>
          </a:p>
          <a:p>
            <a:pPr marL="840295" lvl="4" indent="0">
              <a:buNone/>
            </a:pPr>
            <a:r>
              <a:rPr lang="en-US" sz="1400" dirty="0">
                <a:solidFill>
                  <a:schemeClr val="accent3"/>
                </a:solidFill>
              </a:rPr>
              <a:t>Watson Assistant – default 10,000 users</a:t>
            </a:r>
          </a:p>
          <a:p>
            <a:pPr marL="840295" lvl="4" indent="0">
              <a:buNone/>
            </a:pPr>
            <a:r>
              <a:rPr lang="en-US" sz="1400" dirty="0">
                <a:solidFill>
                  <a:schemeClr val="accent3"/>
                </a:solidFill>
              </a:rPr>
              <a:t>Watson Discovery – default 100,000 docs, Content Intelligence not needed, Knowledge Studio will be needed for domain training</a:t>
            </a:r>
          </a:p>
          <a:p>
            <a:pPr marL="840295" lvl="4" indent="0">
              <a:buNone/>
            </a:pPr>
            <a:r>
              <a:rPr lang="en-US" sz="1400" dirty="0">
                <a:solidFill>
                  <a:schemeClr val="accent3"/>
                </a:solidFill>
              </a:rPr>
              <a:t>WBS Assets will be needed</a:t>
            </a:r>
          </a:p>
          <a:p>
            <a:pPr marL="641341" lvl="2" indent="-342900">
              <a:buFont typeface="+mj-lt"/>
              <a:buAutoNum type="arabicPeriod" startAt="3"/>
            </a:pPr>
            <a:r>
              <a:rPr lang="en-US" sz="1400" dirty="0"/>
              <a:t>Output:  Review Output on Licensing Sheet - (Committed Term and Perpetual Options)</a:t>
            </a:r>
          </a:p>
          <a:p>
            <a:endParaRPr lang="en-US" sz="1400" dirty="0"/>
          </a:p>
          <a:p>
            <a:pPr marL="298441" lvl="2" indent="0">
              <a:buNone/>
            </a:pPr>
            <a:endParaRPr lang="en-US" dirty="0"/>
          </a:p>
        </p:txBody>
      </p:sp>
      <p:sp>
        <p:nvSpPr>
          <p:cNvPr id="6" name="Slide Number Placeholder 5">
            <a:extLst>
              <a:ext uri="{FF2B5EF4-FFF2-40B4-BE49-F238E27FC236}">
                <a16:creationId xmlns:a16="http://schemas.microsoft.com/office/drawing/2014/main" id="{4215972A-443C-F743-B348-8FABCD4A783B}"/>
              </a:ext>
            </a:extLst>
          </p:cNvPr>
          <p:cNvSpPr>
            <a:spLocks noGrp="1"/>
          </p:cNvSpPr>
          <p:nvPr>
            <p:ph type="sldNum" sz="quarter" idx="10"/>
          </p:nvPr>
        </p:nvSpPr>
        <p:spPr/>
        <p:txBody>
          <a:bodyPr/>
          <a:lstStyle/>
          <a:p>
            <a:fld id="{D0BE6F14-FF48-0F4F-A8AA-2E3F25371E4A}" type="slidenum">
              <a:rPr lang="en-US" smtClean="0"/>
              <a:pPr/>
              <a:t>22</a:t>
            </a:fld>
            <a:endParaRPr lang="en-US"/>
          </a:p>
        </p:txBody>
      </p:sp>
    </p:spTree>
    <p:extLst>
      <p:ext uri="{BB962C8B-B14F-4D97-AF65-F5344CB8AC3E}">
        <p14:creationId xmlns:p14="http://schemas.microsoft.com/office/powerpoint/2010/main" val="311752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Licensing Results – Example WBS POC</a:t>
            </a:r>
          </a:p>
        </p:txBody>
      </p:sp>
      <p:sp>
        <p:nvSpPr>
          <p:cNvPr id="9" name="Slide Number Placeholder 8">
            <a:extLst>
              <a:ext uri="{FF2B5EF4-FFF2-40B4-BE49-F238E27FC236}">
                <a16:creationId xmlns:a16="http://schemas.microsoft.com/office/drawing/2014/main" id="{5F939A29-6A2A-8341-B785-207A8B42ED9A}"/>
              </a:ext>
            </a:extLst>
          </p:cNvPr>
          <p:cNvSpPr>
            <a:spLocks noGrp="1"/>
          </p:cNvSpPr>
          <p:nvPr>
            <p:ph type="sldNum" sz="quarter" idx="10"/>
          </p:nvPr>
        </p:nvSpPr>
        <p:spPr/>
        <p:txBody>
          <a:bodyPr/>
          <a:lstStyle/>
          <a:p>
            <a:fld id="{D0BE6F14-FF48-0F4F-A8AA-2E3F25371E4A}" type="slidenum">
              <a:rPr lang="en-US" smtClean="0"/>
              <a:pPr/>
              <a:t>23</a:t>
            </a:fld>
            <a:endParaRPr lang="en-US"/>
          </a:p>
        </p:txBody>
      </p:sp>
      <p:pic>
        <p:nvPicPr>
          <p:cNvPr id="3" name="Picture 2">
            <a:extLst>
              <a:ext uri="{FF2B5EF4-FFF2-40B4-BE49-F238E27FC236}">
                <a16:creationId xmlns:a16="http://schemas.microsoft.com/office/drawing/2014/main" id="{14D8CB6E-1D2D-D240-8FC2-123A4062241D}"/>
              </a:ext>
            </a:extLst>
          </p:cNvPr>
          <p:cNvPicPr>
            <a:picLocks noChangeAspect="1"/>
          </p:cNvPicPr>
          <p:nvPr/>
        </p:nvPicPr>
        <p:blipFill>
          <a:blip r:embed="rId3"/>
          <a:stretch>
            <a:fillRect/>
          </a:stretch>
        </p:blipFill>
        <p:spPr>
          <a:xfrm>
            <a:off x="304800" y="965200"/>
            <a:ext cx="8445500" cy="2463800"/>
          </a:xfrm>
          <a:prstGeom prst="rect">
            <a:avLst/>
          </a:prstGeom>
        </p:spPr>
      </p:pic>
      <p:pic>
        <p:nvPicPr>
          <p:cNvPr id="5" name="Picture 4">
            <a:extLst>
              <a:ext uri="{FF2B5EF4-FFF2-40B4-BE49-F238E27FC236}">
                <a16:creationId xmlns:a16="http://schemas.microsoft.com/office/drawing/2014/main" id="{15DDF8C3-307B-5D43-8413-55B3B4D3EEB4}"/>
              </a:ext>
            </a:extLst>
          </p:cNvPr>
          <p:cNvPicPr>
            <a:picLocks noChangeAspect="1"/>
          </p:cNvPicPr>
          <p:nvPr/>
        </p:nvPicPr>
        <p:blipFill>
          <a:blip r:embed="rId4"/>
          <a:stretch>
            <a:fillRect/>
          </a:stretch>
        </p:blipFill>
        <p:spPr>
          <a:xfrm>
            <a:off x="330200" y="3465576"/>
            <a:ext cx="8394700" cy="3124200"/>
          </a:xfrm>
          <a:prstGeom prst="rect">
            <a:avLst/>
          </a:prstGeom>
        </p:spPr>
      </p:pic>
    </p:spTree>
    <p:extLst>
      <p:ext uri="{BB962C8B-B14F-4D97-AF65-F5344CB8AC3E}">
        <p14:creationId xmlns:p14="http://schemas.microsoft.com/office/powerpoint/2010/main" val="193049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987A8C51-6BF1-8646-AC0B-28BA2F203F3E}"/>
              </a:ext>
            </a:extLst>
          </p:cNvPr>
          <p:cNvSpPr txBox="1">
            <a:spLocks/>
          </p:cNvSpPr>
          <p:nvPr/>
        </p:nvSpPr>
        <p:spPr>
          <a:xfrm>
            <a:off x="304800" y="345159"/>
            <a:ext cx="11582400" cy="1140968"/>
          </a:xfrm>
          <a:prstGeom prst="rect">
            <a:avLst/>
          </a:prstGeom>
        </p:spPr>
        <p:txBody>
          <a:bodyPr/>
          <a:lst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a:lstStyle>
          <a:p>
            <a:r>
              <a:rPr lang="en-US" sz="3200" dirty="0">
                <a:solidFill>
                  <a:schemeClr val="accent2"/>
                </a:solidFill>
                <a:latin typeface="+mj-lt"/>
                <a:cs typeface="Arial" charset="0"/>
              </a:rPr>
              <a:t>CP4D 2.5 OpenShift Cluster</a:t>
            </a:r>
          </a:p>
        </p:txBody>
      </p:sp>
      <p:grpSp>
        <p:nvGrpSpPr>
          <p:cNvPr id="121" name="Group 120">
            <a:extLst>
              <a:ext uri="{FF2B5EF4-FFF2-40B4-BE49-F238E27FC236}">
                <a16:creationId xmlns:a16="http://schemas.microsoft.com/office/drawing/2014/main" id="{AA37F34C-AAA8-F049-A828-5F460F366028}"/>
              </a:ext>
            </a:extLst>
          </p:cNvPr>
          <p:cNvGrpSpPr/>
          <p:nvPr/>
        </p:nvGrpSpPr>
        <p:grpSpPr>
          <a:xfrm>
            <a:off x="3048001" y="2305553"/>
            <a:ext cx="6682787" cy="4233319"/>
            <a:chOff x="3522640" y="2271187"/>
            <a:chExt cx="6682787" cy="4233319"/>
          </a:xfrm>
        </p:grpSpPr>
        <p:sp>
          <p:nvSpPr>
            <p:cNvPr id="122" name="Rounded Rectangle 121">
              <a:extLst>
                <a:ext uri="{FF2B5EF4-FFF2-40B4-BE49-F238E27FC236}">
                  <a16:creationId xmlns:a16="http://schemas.microsoft.com/office/drawing/2014/main" id="{5F47B920-B90C-4542-A1E9-A72BA1F83778}"/>
                </a:ext>
              </a:extLst>
            </p:cNvPr>
            <p:cNvSpPr/>
            <p:nvPr/>
          </p:nvSpPr>
          <p:spPr>
            <a:xfrm>
              <a:off x="4420333" y="5279098"/>
              <a:ext cx="1455071" cy="1195936"/>
            </a:xfrm>
            <a:prstGeom prst="roundRect">
              <a:avLst/>
            </a:prstGeom>
            <a:solidFill>
              <a:sysClr val="window" lastClr="FFFFFF">
                <a:lumMod val="50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23" name="Rounded Rectangle 122">
              <a:extLst>
                <a:ext uri="{FF2B5EF4-FFF2-40B4-BE49-F238E27FC236}">
                  <a16:creationId xmlns:a16="http://schemas.microsoft.com/office/drawing/2014/main" id="{0E32EE42-5C53-E64D-990E-1EF626C952B5}"/>
                </a:ext>
              </a:extLst>
            </p:cNvPr>
            <p:cNvSpPr/>
            <p:nvPr/>
          </p:nvSpPr>
          <p:spPr>
            <a:xfrm>
              <a:off x="7818824" y="5244646"/>
              <a:ext cx="1156877" cy="1195936"/>
            </a:xfrm>
            <a:prstGeom prst="roundRect">
              <a:avLst/>
            </a:prstGeom>
            <a:solidFill>
              <a:sysClr val="window" lastClr="FFFFFF">
                <a:lumMod val="7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p:sp>
          <p:nvSpPr>
            <p:cNvPr id="124" name="Rounded Rectangle 123">
              <a:extLst>
                <a:ext uri="{FF2B5EF4-FFF2-40B4-BE49-F238E27FC236}">
                  <a16:creationId xmlns:a16="http://schemas.microsoft.com/office/drawing/2014/main" id="{E2DE880E-5D9C-844A-89B0-30502D650156}"/>
                </a:ext>
              </a:extLst>
            </p:cNvPr>
            <p:cNvSpPr/>
            <p:nvPr/>
          </p:nvSpPr>
          <p:spPr>
            <a:xfrm>
              <a:off x="6625012" y="5255695"/>
              <a:ext cx="1142158" cy="1195936"/>
            </a:xfrm>
            <a:prstGeom prst="round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25" name="Rounded Rectangle 124">
              <a:extLst>
                <a:ext uri="{FF2B5EF4-FFF2-40B4-BE49-F238E27FC236}">
                  <a16:creationId xmlns:a16="http://schemas.microsoft.com/office/drawing/2014/main" id="{F2BB0E7B-A75E-A447-95CB-730810FE7276}"/>
                </a:ext>
              </a:extLst>
            </p:cNvPr>
            <p:cNvSpPr/>
            <p:nvPr/>
          </p:nvSpPr>
          <p:spPr>
            <a:xfrm>
              <a:off x="3522640" y="5282539"/>
              <a:ext cx="858484" cy="1195936"/>
            </a:xfrm>
            <a:prstGeom prst="round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grpSp>
          <p:nvGrpSpPr>
            <p:cNvPr id="126" name="Group 125">
              <a:extLst>
                <a:ext uri="{FF2B5EF4-FFF2-40B4-BE49-F238E27FC236}">
                  <a16:creationId xmlns:a16="http://schemas.microsoft.com/office/drawing/2014/main" id="{2B82D4FA-559F-CF4A-8672-31B383526445}"/>
                </a:ext>
              </a:extLst>
            </p:cNvPr>
            <p:cNvGrpSpPr/>
            <p:nvPr/>
          </p:nvGrpSpPr>
          <p:grpSpPr>
            <a:xfrm>
              <a:off x="3531904" y="2271187"/>
              <a:ext cx="5362194" cy="4077254"/>
              <a:chOff x="2938103" y="2516213"/>
              <a:chExt cx="8177433" cy="3283471"/>
            </a:xfrm>
          </p:grpSpPr>
          <p:grpSp>
            <p:nvGrpSpPr>
              <p:cNvPr id="138" name="Group 137">
                <a:extLst>
                  <a:ext uri="{FF2B5EF4-FFF2-40B4-BE49-F238E27FC236}">
                    <a16:creationId xmlns:a16="http://schemas.microsoft.com/office/drawing/2014/main" id="{C9F30CCA-0FE4-E844-A50B-D650CA699BF4}"/>
                  </a:ext>
                </a:extLst>
              </p:cNvPr>
              <p:cNvGrpSpPr/>
              <p:nvPr/>
            </p:nvGrpSpPr>
            <p:grpSpPr>
              <a:xfrm>
                <a:off x="7395099" y="3388926"/>
                <a:ext cx="3633850" cy="1135573"/>
                <a:chOff x="7133842" y="3472053"/>
                <a:chExt cx="3633850" cy="1135573"/>
              </a:xfrm>
              <a:solidFill>
                <a:srgbClr val="44546A">
                  <a:lumMod val="75000"/>
                </a:srgbClr>
              </a:solidFill>
            </p:grpSpPr>
            <p:sp>
              <p:nvSpPr>
                <p:cNvPr id="167" name="Rectangle 166">
                  <a:extLst>
                    <a:ext uri="{FF2B5EF4-FFF2-40B4-BE49-F238E27FC236}">
                      <a16:creationId xmlns:a16="http://schemas.microsoft.com/office/drawing/2014/main" id="{F459662E-0AA5-C047-B226-4979BD112509}"/>
                    </a:ext>
                  </a:extLst>
                </p:cNvPr>
                <p:cNvSpPr/>
                <p:nvPr/>
              </p:nvSpPr>
              <p:spPr bwMode="auto">
                <a:xfrm>
                  <a:off x="7133842" y="3472053"/>
                  <a:ext cx="3633850" cy="1135573"/>
                </a:xfrm>
                <a:prstGeom prst="rect">
                  <a:avLst/>
                </a:prstGeom>
                <a:solidFill>
                  <a:srgbClr val="5B9BD5">
                    <a:lumMod val="75000"/>
                  </a:srgbClr>
                </a:solidFill>
                <a:ln w="3175" cap="flat" cmpd="sng" algn="ctr">
                  <a:no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8" name="TextBox 167">
                  <a:extLst>
                    <a:ext uri="{FF2B5EF4-FFF2-40B4-BE49-F238E27FC236}">
                      <a16:creationId xmlns:a16="http://schemas.microsoft.com/office/drawing/2014/main" id="{E3AEB973-12A2-7444-B4AB-0FB3F93E669D}"/>
                    </a:ext>
                  </a:extLst>
                </p:cNvPr>
                <p:cNvSpPr txBox="1"/>
                <p:nvPr/>
              </p:nvSpPr>
              <p:spPr>
                <a:xfrm>
                  <a:off x="7239747" y="3481325"/>
                  <a:ext cx="3387451" cy="4081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Application Nodes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(Workers)</a:t>
                  </a:r>
                </a:p>
              </p:txBody>
            </p:sp>
            <p:sp>
              <p:nvSpPr>
                <p:cNvPr id="169" name="Rounded Rectangle 168">
                  <a:extLst>
                    <a:ext uri="{FF2B5EF4-FFF2-40B4-BE49-F238E27FC236}">
                      <a16:creationId xmlns:a16="http://schemas.microsoft.com/office/drawing/2014/main" id="{82C8A935-B193-7B44-9E02-DDE856F1F4B2}"/>
                    </a:ext>
                  </a:extLst>
                </p:cNvPr>
                <p:cNvSpPr/>
                <p:nvPr/>
              </p:nvSpPr>
              <p:spPr bwMode="auto">
                <a:xfrm>
                  <a:off x="7149458" y="3918850"/>
                  <a:ext cx="1029640" cy="546756"/>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Worker1</a:t>
                  </a:r>
                </a:p>
              </p:txBody>
            </p:sp>
            <p:sp>
              <p:nvSpPr>
                <p:cNvPr id="170" name="Rounded Rectangle 169">
                  <a:extLst>
                    <a:ext uri="{FF2B5EF4-FFF2-40B4-BE49-F238E27FC236}">
                      <a16:creationId xmlns:a16="http://schemas.microsoft.com/office/drawing/2014/main" id="{AD36D880-08E0-074B-B02E-3A67876ACFC5}"/>
                    </a:ext>
                  </a:extLst>
                </p:cNvPr>
                <p:cNvSpPr/>
                <p:nvPr/>
              </p:nvSpPr>
              <p:spPr bwMode="auto">
                <a:xfrm>
                  <a:off x="8316153" y="3955099"/>
                  <a:ext cx="1029640" cy="519323"/>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Worker2</a:t>
                  </a:r>
                </a:p>
              </p:txBody>
            </p:sp>
            <p:sp>
              <p:nvSpPr>
                <p:cNvPr id="171" name="Rounded Rectangle 170">
                  <a:extLst>
                    <a:ext uri="{FF2B5EF4-FFF2-40B4-BE49-F238E27FC236}">
                      <a16:creationId xmlns:a16="http://schemas.microsoft.com/office/drawing/2014/main" id="{8A09D1C5-E106-A04D-A13A-16BA63C27551}"/>
                    </a:ext>
                  </a:extLst>
                </p:cNvPr>
                <p:cNvSpPr/>
                <p:nvPr/>
              </p:nvSpPr>
              <p:spPr bwMode="auto">
                <a:xfrm>
                  <a:off x="9500768" y="3916647"/>
                  <a:ext cx="1029640" cy="535372"/>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Worker3</a:t>
                  </a:r>
                </a:p>
              </p:txBody>
            </p:sp>
          </p:grpSp>
          <p:grpSp>
            <p:nvGrpSpPr>
              <p:cNvPr id="139" name="Group 138">
                <a:extLst>
                  <a:ext uri="{FF2B5EF4-FFF2-40B4-BE49-F238E27FC236}">
                    <a16:creationId xmlns:a16="http://schemas.microsoft.com/office/drawing/2014/main" id="{690D3A48-431A-9D4D-A704-2515700CC552}"/>
                  </a:ext>
                </a:extLst>
              </p:cNvPr>
              <p:cNvGrpSpPr/>
              <p:nvPr/>
            </p:nvGrpSpPr>
            <p:grpSpPr>
              <a:xfrm>
                <a:off x="3010393" y="3388925"/>
                <a:ext cx="3633850" cy="1171199"/>
                <a:chOff x="7133842" y="3436426"/>
                <a:chExt cx="3633850" cy="1171199"/>
              </a:xfrm>
              <a:solidFill>
                <a:srgbClr val="44546A">
                  <a:lumMod val="75000"/>
                </a:srgbClr>
              </a:solidFill>
            </p:grpSpPr>
            <p:sp>
              <p:nvSpPr>
                <p:cNvPr id="164" name="Rectangle 163">
                  <a:extLst>
                    <a:ext uri="{FF2B5EF4-FFF2-40B4-BE49-F238E27FC236}">
                      <a16:creationId xmlns:a16="http://schemas.microsoft.com/office/drawing/2014/main" id="{756498D6-DA9A-944A-93CB-8F22FF8E546C}"/>
                    </a:ext>
                  </a:extLst>
                </p:cNvPr>
                <p:cNvSpPr/>
                <p:nvPr/>
              </p:nvSpPr>
              <p:spPr bwMode="auto">
                <a:xfrm>
                  <a:off x="7133842" y="3436426"/>
                  <a:ext cx="3633850" cy="1171199"/>
                </a:xfrm>
                <a:prstGeom prst="rect">
                  <a:avLst/>
                </a:prstGeom>
                <a:solidFill>
                  <a:srgbClr val="5B9BD5">
                    <a:lumMod val="75000"/>
                  </a:srgbClr>
                </a:solidFill>
                <a:ln w="3175" cap="flat" cmpd="sng" algn="ctr">
                  <a:no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5" name="TextBox 164">
                  <a:extLst>
                    <a:ext uri="{FF2B5EF4-FFF2-40B4-BE49-F238E27FC236}">
                      <a16:creationId xmlns:a16="http://schemas.microsoft.com/office/drawing/2014/main" id="{6948C86D-0EF5-2C46-8364-81207842C9F5}"/>
                    </a:ext>
                  </a:extLst>
                </p:cNvPr>
                <p:cNvSpPr txBox="1"/>
                <p:nvPr/>
              </p:nvSpPr>
              <p:spPr>
                <a:xfrm>
                  <a:off x="7288389" y="3462028"/>
                  <a:ext cx="3375482" cy="3717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Master/Infra Nodes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endParaRPr>
                </a:p>
              </p:txBody>
            </p:sp>
            <p:sp>
              <p:nvSpPr>
                <p:cNvPr id="166" name="Rounded Rectangle 165">
                  <a:extLst>
                    <a:ext uri="{FF2B5EF4-FFF2-40B4-BE49-F238E27FC236}">
                      <a16:creationId xmlns:a16="http://schemas.microsoft.com/office/drawing/2014/main" id="{418E7C48-BEE5-E14D-A6A8-0A779D036CEB}"/>
                    </a:ext>
                  </a:extLst>
                </p:cNvPr>
                <p:cNvSpPr/>
                <p:nvPr/>
              </p:nvSpPr>
              <p:spPr bwMode="auto">
                <a:xfrm>
                  <a:off x="7517005" y="3926168"/>
                  <a:ext cx="1099201" cy="5746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grpSp>
          <p:sp>
            <p:nvSpPr>
              <p:cNvPr id="140" name="Rectangle 139">
                <a:extLst>
                  <a:ext uri="{FF2B5EF4-FFF2-40B4-BE49-F238E27FC236}">
                    <a16:creationId xmlns:a16="http://schemas.microsoft.com/office/drawing/2014/main" id="{2C133258-5230-AE4D-8ECA-943B748C9091}"/>
                  </a:ext>
                </a:extLst>
              </p:cNvPr>
              <p:cNvSpPr/>
              <p:nvPr/>
            </p:nvSpPr>
            <p:spPr bwMode="auto">
              <a:xfrm>
                <a:off x="5840164" y="2516213"/>
                <a:ext cx="2073335" cy="431213"/>
              </a:xfrm>
              <a:prstGeom prst="rect">
                <a:avLst/>
              </a:prstGeom>
              <a:solidFill>
                <a:srgbClr val="5B9BD5">
                  <a:lumMod val="75000"/>
                </a:srgbClr>
              </a:solidFill>
              <a:ln w="19050" cap="flat" cmpd="sng" algn="ctr">
                <a:solidFill>
                  <a:sysClr val="window" lastClr="FFFFFF"/>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Condensed Medium" panose="020B0506050203000203" pitchFamily="34" charset="77"/>
                    <a:ea typeface="IBM Plex Sans" charset="0"/>
                    <a:cs typeface="IBM Plex Sans" charset="0"/>
                  </a:rPr>
                  <a:t>Load balancer</a:t>
                </a:r>
              </a:p>
            </p:txBody>
          </p:sp>
          <p:cxnSp>
            <p:nvCxnSpPr>
              <p:cNvPr id="141" name="Elbow Connector 140">
                <a:extLst>
                  <a:ext uri="{FF2B5EF4-FFF2-40B4-BE49-F238E27FC236}">
                    <a16:creationId xmlns:a16="http://schemas.microsoft.com/office/drawing/2014/main" id="{56D537FF-39AE-EF4A-870D-B83F6DD677AA}"/>
                  </a:ext>
                </a:extLst>
              </p:cNvPr>
              <p:cNvCxnSpPr>
                <a:cxnSpLocks/>
                <a:stCxn id="164" idx="0"/>
                <a:endCxn id="167" idx="0"/>
              </p:cNvCxnSpPr>
              <p:nvPr/>
            </p:nvCxnSpPr>
            <p:spPr bwMode="auto">
              <a:xfrm rot="16200000" flipH="1">
                <a:off x="7019670" y="1196571"/>
                <a:ext cx="1" cy="4384707"/>
              </a:xfrm>
              <a:prstGeom prst="bentConnector3">
                <a:avLst>
                  <a:gd name="adj1" fmla="val -22860000000"/>
                </a:avLst>
              </a:prstGeom>
              <a:noFill/>
              <a:ln w="19050" cap="flat" cmpd="sng" algn="ctr">
                <a:solidFill>
                  <a:srgbClr val="ED7D31">
                    <a:lumMod val="60000"/>
                    <a:lumOff val="40000"/>
                  </a:srgbClr>
                </a:solidFill>
                <a:prstDash val="solid"/>
                <a:miter lim="800000"/>
                <a:headEnd type="none" w="med" len="med"/>
                <a:tailEnd type="none" w="med" len="med"/>
              </a:ln>
              <a:effectLst/>
            </p:spPr>
          </p:cxnSp>
          <p:grpSp>
            <p:nvGrpSpPr>
              <p:cNvPr id="142" name="Group 141">
                <a:extLst>
                  <a:ext uri="{FF2B5EF4-FFF2-40B4-BE49-F238E27FC236}">
                    <a16:creationId xmlns:a16="http://schemas.microsoft.com/office/drawing/2014/main" id="{DA124D81-67CF-D14F-A9FC-06A0220F914B}"/>
                  </a:ext>
                </a:extLst>
              </p:cNvPr>
              <p:cNvGrpSpPr/>
              <p:nvPr/>
            </p:nvGrpSpPr>
            <p:grpSpPr>
              <a:xfrm>
                <a:off x="2938103" y="5017292"/>
                <a:ext cx="1484365" cy="782392"/>
                <a:chOff x="3123743" y="5008506"/>
                <a:chExt cx="1923852" cy="782392"/>
              </a:xfrm>
            </p:grpSpPr>
            <p:sp>
              <p:nvSpPr>
                <p:cNvPr id="162" name="Can 161">
                  <a:extLst>
                    <a:ext uri="{FF2B5EF4-FFF2-40B4-BE49-F238E27FC236}">
                      <a16:creationId xmlns:a16="http://schemas.microsoft.com/office/drawing/2014/main" id="{D784C978-2B75-8D44-A437-344DE5D37703}"/>
                    </a:ext>
                  </a:extLst>
                </p:cNvPr>
                <p:cNvSpPr/>
                <p:nvPr/>
              </p:nvSpPr>
              <p:spPr bwMode="auto">
                <a:xfrm>
                  <a:off x="3527334" y="5008506"/>
                  <a:ext cx="1034184"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3" name="TextBox 162">
                  <a:extLst>
                    <a:ext uri="{FF2B5EF4-FFF2-40B4-BE49-F238E27FC236}">
                      <a16:creationId xmlns:a16="http://schemas.microsoft.com/office/drawing/2014/main" id="{5FC2945D-00CC-4743-B7F6-BCB41E7E0181}"/>
                    </a:ext>
                  </a:extLst>
                </p:cNvPr>
                <p:cNvSpPr txBox="1"/>
                <p:nvPr/>
              </p:nvSpPr>
              <p:spPr>
                <a:xfrm>
                  <a:off x="3123743" y="5344755"/>
                  <a:ext cx="1923852" cy="44614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Docker and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Local-storage</a:t>
                  </a:r>
                </a:p>
              </p:txBody>
            </p:sp>
          </p:grpSp>
          <p:grpSp>
            <p:nvGrpSpPr>
              <p:cNvPr id="143" name="Group 142">
                <a:extLst>
                  <a:ext uri="{FF2B5EF4-FFF2-40B4-BE49-F238E27FC236}">
                    <a16:creationId xmlns:a16="http://schemas.microsoft.com/office/drawing/2014/main" id="{123B45D7-3E0E-0941-B8A1-27C4D145682D}"/>
                  </a:ext>
                </a:extLst>
              </p:cNvPr>
              <p:cNvGrpSpPr/>
              <p:nvPr/>
            </p:nvGrpSpPr>
            <p:grpSpPr>
              <a:xfrm>
                <a:off x="4296744" y="5017292"/>
                <a:ext cx="1061500" cy="715578"/>
                <a:chOff x="3707071" y="5030078"/>
                <a:chExt cx="1163586" cy="715578"/>
              </a:xfrm>
            </p:grpSpPr>
            <p:sp>
              <p:nvSpPr>
                <p:cNvPr id="160" name="Can 159">
                  <a:extLst>
                    <a:ext uri="{FF2B5EF4-FFF2-40B4-BE49-F238E27FC236}">
                      <a16:creationId xmlns:a16="http://schemas.microsoft.com/office/drawing/2014/main" id="{F8B7D9EC-3ADB-3B40-A137-88049F44D7F6}"/>
                    </a:ext>
                  </a:extLst>
                </p:cNvPr>
                <p:cNvSpPr/>
                <p:nvPr/>
              </p:nvSpPr>
              <p:spPr bwMode="auto">
                <a:xfrm>
                  <a:off x="3944580" y="5030078"/>
                  <a:ext cx="926077"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1" name="TextBox 160">
                  <a:extLst>
                    <a:ext uri="{FF2B5EF4-FFF2-40B4-BE49-F238E27FC236}">
                      <a16:creationId xmlns:a16="http://schemas.microsoft.com/office/drawing/2014/main" id="{86C2B924-E4BF-C544-AD19-4F9D3DA53488}"/>
                    </a:ext>
                  </a:extLst>
                </p:cNvPr>
                <p:cNvSpPr txBox="1"/>
                <p:nvPr/>
              </p:nvSpPr>
              <p:spPr>
                <a:xfrm>
                  <a:off x="3707071" y="5345546"/>
                  <a:ext cx="104703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ETCD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Storage</a:t>
                  </a:r>
                </a:p>
              </p:txBody>
            </p:sp>
          </p:grpSp>
          <p:grpSp>
            <p:nvGrpSpPr>
              <p:cNvPr id="144" name="Group 143">
                <a:extLst>
                  <a:ext uri="{FF2B5EF4-FFF2-40B4-BE49-F238E27FC236}">
                    <a16:creationId xmlns:a16="http://schemas.microsoft.com/office/drawing/2014/main" id="{87D33310-045E-0040-A03F-D189865E5231}"/>
                  </a:ext>
                </a:extLst>
              </p:cNvPr>
              <p:cNvGrpSpPr/>
              <p:nvPr/>
            </p:nvGrpSpPr>
            <p:grpSpPr>
              <a:xfrm>
                <a:off x="5327588" y="5017292"/>
                <a:ext cx="1031514" cy="646083"/>
                <a:chOff x="3601381" y="5046118"/>
                <a:chExt cx="1130718" cy="646083"/>
              </a:xfrm>
            </p:grpSpPr>
            <p:sp>
              <p:nvSpPr>
                <p:cNvPr id="158" name="Can 157">
                  <a:extLst>
                    <a:ext uri="{FF2B5EF4-FFF2-40B4-BE49-F238E27FC236}">
                      <a16:creationId xmlns:a16="http://schemas.microsoft.com/office/drawing/2014/main" id="{4DA1B1EB-D2AB-BC4C-82CF-74545A51454C}"/>
                    </a:ext>
                  </a:extLst>
                </p:cNvPr>
                <p:cNvSpPr/>
                <p:nvPr/>
              </p:nvSpPr>
              <p:spPr bwMode="auto">
                <a:xfrm>
                  <a:off x="3806022" y="5046118"/>
                  <a:ext cx="926077"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9" name="TextBox 158">
                  <a:extLst>
                    <a:ext uri="{FF2B5EF4-FFF2-40B4-BE49-F238E27FC236}">
                      <a16:creationId xmlns:a16="http://schemas.microsoft.com/office/drawing/2014/main" id="{E3E58A15-B996-124C-BF82-ADDDE47400C0}"/>
                    </a:ext>
                  </a:extLst>
                </p:cNvPr>
                <p:cNvSpPr txBox="1"/>
                <p:nvPr/>
              </p:nvSpPr>
              <p:spPr>
                <a:xfrm>
                  <a:off x="3601381" y="5338449"/>
                  <a:ext cx="1123743" cy="3537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Registry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Storage</a:t>
                  </a:r>
                </a:p>
              </p:txBody>
            </p:sp>
          </p:grpSp>
          <p:grpSp>
            <p:nvGrpSpPr>
              <p:cNvPr id="145" name="Group 144">
                <a:extLst>
                  <a:ext uri="{FF2B5EF4-FFF2-40B4-BE49-F238E27FC236}">
                    <a16:creationId xmlns:a16="http://schemas.microsoft.com/office/drawing/2014/main" id="{A562C12A-3AF9-CE45-956C-C2F0616A22B2}"/>
                  </a:ext>
                </a:extLst>
              </p:cNvPr>
              <p:cNvGrpSpPr/>
              <p:nvPr/>
            </p:nvGrpSpPr>
            <p:grpSpPr>
              <a:xfrm>
                <a:off x="7751595" y="5017292"/>
                <a:ext cx="1484366" cy="770554"/>
                <a:chOff x="3119965" y="5030078"/>
                <a:chExt cx="1923854" cy="770554"/>
              </a:xfrm>
            </p:grpSpPr>
            <p:sp>
              <p:nvSpPr>
                <p:cNvPr id="156" name="Can 155">
                  <a:extLst>
                    <a:ext uri="{FF2B5EF4-FFF2-40B4-BE49-F238E27FC236}">
                      <a16:creationId xmlns:a16="http://schemas.microsoft.com/office/drawing/2014/main" id="{4C9D8204-FA08-554B-B6D6-7CE5CC79A90C}"/>
                    </a:ext>
                  </a:extLst>
                </p:cNvPr>
                <p:cNvSpPr/>
                <p:nvPr/>
              </p:nvSpPr>
              <p:spPr bwMode="auto">
                <a:xfrm>
                  <a:off x="3716098" y="5030078"/>
                  <a:ext cx="1034183"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7" name="TextBox 156">
                  <a:extLst>
                    <a:ext uri="{FF2B5EF4-FFF2-40B4-BE49-F238E27FC236}">
                      <a16:creationId xmlns:a16="http://schemas.microsoft.com/office/drawing/2014/main" id="{0BB5EC8E-89F8-4347-9329-DAAC43524C47}"/>
                    </a:ext>
                  </a:extLst>
                </p:cNvPr>
                <p:cNvSpPr txBox="1"/>
                <p:nvPr/>
              </p:nvSpPr>
              <p:spPr>
                <a:xfrm>
                  <a:off x="3119965" y="5354489"/>
                  <a:ext cx="1923854" cy="44614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Docker and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Local-storage</a:t>
                  </a:r>
                </a:p>
              </p:txBody>
            </p:sp>
          </p:grpSp>
          <p:grpSp>
            <p:nvGrpSpPr>
              <p:cNvPr id="146" name="Group 145">
                <a:extLst>
                  <a:ext uri="{FF2B5EF4-FFF2-40B4-BE49-F238E27FC236}">
                    <a16:creationId xmlns:a16="http://schemas.microsoft.com/office/drawing/2014/main" id="{54BC1E36-29EF-5D4B-BC61-DC41A41FD7AF}"/>
                  </a:ext>
                </a:extLst>
              </p:cNvPr>
              <p:cNvGrpSpPr/>
              <p:nvPr/>
            </p:nvGrpSpPr>
            <p:grpSpPr>
              <a:xfrm>
                <a:off x="9657047" y="5017292"/>
                <a:ext cx="1458489" cy="584267"/>
                <a:chOff x="3732581" y="4996212"/>
                <a:chExt cx="1890316" cy="584267"/>
              </a:xfrm>
            </p:grpSpPr>
            <p:sp>
              <p:nvSpPr>
                <p:cNvPr id="153" name="Can 152">
                  <a:extLst>
                    <a:ext uri="{FF2B5EF4-FFF2-40B4-BE49-F238E27FC236}">
                      <a16:creationId xmlns:a16="http://schemas.microsoft.com/office/drawing/2014/main" id="{D44FEFE4-68FB-ED40-82B1-D5ABCF758777}"/>
                    </a:ext>
                  </a:extLst>
                </p:cNvPr>
                <p:cNvSpPr/>
                <p:nvPr/>
              </p:nvSpPr>
              <p:spPr bwMode="auto">
                <a:xfrm>
                  <a:off x="4068101" y="4996212"/>
                  <a:ext cx="1034185"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4" name="TextBox 153">
                  <a:extLst>
                    <a:ext uri="{FF2B5EF4-FFF2-40B4-BE49-F238E27FC236}">
                      <a16:creationId xmlns:a16="http://schemas.microsoft.com/office/drawing/2014/main" id="{74794263-E34C-1E4F-BA99-0B8652BE7944}"/>
                    </a:ext>
                  </a:extLst>
                </p:cNvPr>
                <p:cNvSpPr txBox="1"/>
                <p:nvPr/>
              </p:nvSpPr>
              <p:spPr>
                <a:xfrm>
                  <a:off x="3732581" y="5382194"/>
                  <a:ext cx="1890316" cy="1982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App Storage</a:t>
                  </a:r>
                </a:p>
              </p:txBody>
            </p:sp>
            <p:sp>
              <p:nvSpPr>
                <p:cNvPr id="155" name="Can 154">
                  <a:extLst>
                    <a:ext uri="{FF2B5EF4-FFF2-40B4-BE49-F238E27FC236}">
                      <a16:creationId xmlns:a16="http://schemas.microsoft.com/office/drawing/2014/main" id="{23D484AD-F306-A44D-AD6E-D061417CFDD2}"/>
                    </a:ext>
                  </a:extLst>
                </p:cNvPr>
                <p:cNvSpPr/>
                <p:nvPr/>
              </p:nvSpPr>
              <p:spPr bwMode="auto">
                <a:xfrm>
                  <a:off x="4419949" y="5060503"/>
                  <a:ext cx="1034185"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grpSp>
          <p:cxnSp>
            <p:nvCxnSpPr>
              <p:cNvPr id="147" name="Elbow Connector 146">
                <a:extLst>
                  <a:ext uri="{FF2B5EF4-FFF2-40B4-BE49-F238E27FC236}">
                    <a16:creationId xmlns:a16="http://schemas.microsoft.com/office/drawing/2014/main" id="{8D151CDF-6F3F-D947-AD6E-65009C14CD60}"/>
                  </a:ext>
                </a:extLst>
              </p:cNvPr>
              <p:cNvCxnSpPr>
                <a:cxnSpLocks/>
              </p:cNvCxnSpPr>
              <p:nvPr/>
            </p:nvCxnSpPr>
            <p:spPr bwMode="auto">
              <a:xfrm rot="16200000" flipV="1">
                <a:off x="5609212" y="4771783"/>
                <a:ext cx="467483" cy="5580"/>
              </a:xfrm>
              <a:prstGeom prst="bentConnector3">
                <a:avLst/>
              </a:prstGeom>
              <a:noFill/>
              <a:ln w="19050" cap="flat" cmpd="sng" algn="ctr">
                <a:solidFill>
                  <a:srgbClr val="ED7D31"/>
                </a:solidFill>
                <a:prstDash val="solid"/>
                <a:miter lim="800000"/>
                <a:headEnd type="none" w="med" len="med"/>
                <a:tailEnd type="none" w="med" len="med"/>
              </a:ln>
              <a:effectLst/>
            </p:spPr>
          </p:cxnSp>
          <p:cxnSp>
            <p:nvCxnSpPr>
              <p:cNvPr id="148" name="Straight Connector 147">
                <a:extLst>
                  <a:ext uri="{FF2B5EF4-FFF2-40B4-BE49-F238E27FC236}">
                    <a16:creationId xmlns:a16="http://schemas.microsoft.com/office/drawing/2014/main" id="{7C56862E-1533-8E42-B3F4-D6416F98A88E}"/>
                  </a:ext>
                </a:extLst>
              </p:cNvPr>
              <p:cNvCxnSpPr>
                <a:cxnSpLocks/>
                <a:stCxn id="160" idx="1"/>
              </p:cNvCxnSpPr>
              <p:nvPr/>
            </p:nvCxnSpPr>
            <p:spPr bwMode="auto">
              <a:xfrm flipH="1" flipV="1">
                <a:off x="4929245" y="4543197"/>
                <a:ext cx="6585" cy="474095"/>
              </a:xfrm>
              <a:prstGeom prst="line">
                <a:avLst/>
              </a:prstGeom>
              <a:noFill/>
              <a:ln w="19050" cap="flat" cmpd="sng" algn="ctr">
                <a:solidFill>
                  <a:srgbClr val="ED7D31"/>
                </a:solidFill>
                <a:prstDash val="solid"/>
                <a:miter lim="800000"/>
                <a:headEnd type="none" w="med" len="med"/>
                <a:tailEnd type="none" w="med" len="med"/>
              </a:ln>
              <a:effectLst/>
            </p:spPr>
          </p:cxnSp>
          <p:cxnSp>
            <p:nvCxnSpPr>
              <p:cNvPr id="149" name="Straight Connector 148">
                <a:extLst>
                  <a:ext uri="{FF2B5EF4-FFF2-40B4-BE49-F238E27FC236}">
                    <a16:creationId xmlns:a16="http://schemas.microsoft.com/office/drawing/2014/main" id="{F45EE324-5F1C-F54D-90AA-4F1654A7859D}"/>
                  </a:ext>
                </a:extLst>
              </p:cNvPr>
              <p:cNvCxnSpPr/>
              <p:nvPr/>
            </p:nvCxnSpPr>
            <p:spPr bwMode="auto">
              <a:xfrm flipV="1">
                <a:off x="3557520" y="4550920"/>
                <a:ext cx="0" cy="48352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0" name="Straight Connector 149">
                <a:extLst>
                  <a:ext uri="{FF2B5EF4-FFF2-40B4-BE49-F238E27FC236}">
                    <a16:creationId xmlns:a16="http://schemas.microsoft.com/office/drawing/2014/main" id="{780B6BB6-3182-514B-BDEE-C6F2D0AFE1AD}"/>
                  </a:ext>
                </a:extLst>
              </p:cNvPr>
              <p:cNvCxnSpPr/>
              <p:nvPr/>
            </p:nvCxnSpPr>
            <p:spPr bwMode="auto">
              <a:xfrm flipV="1">
                <a:off x="8519569" y="4524499"/>
                <a:ext cx="0" cy="46748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1" name="Straight Connector 150">
                <a:extLst>
                  <a:ext uri="{FF2B5EF4-FFF2-40B4-BE49-F238E27FC236}">
                    <a16:creationId xmlns:a16="http://schemas.microsoft.com/office/drawing/2014/main" id="{B5AA6FB1-EBED-B24D-9442-0C6F370288F7}"/>
                  </a:ext>
                </a:extLst>
              </p:cNvPr>
              <p:cNvCxnSpPr>
                <a:stCxn id="153" idx="1"/>
              </p:cNvCxnSpPr>
              <p:nvPr/>
            </p:nvCxnSpPr>
            <p:spPr bwMode="auto">
              <a:xfrm flipH="1" flipV="1">
                <a:off x="10311709" y="4549810"/>
                <a:ext cx="3178" cy="46748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2" name="Straight Connector 151">
                <a:extLst>
                  <a:ext uri="{FF2B5EF4-FFF2-40B4-BE49-F238E27FC236}">
                    <a16:creationId xmlns:a16="http://schemas.microsoft.com/office/drawing/2014/main" id="{0A73D955-584E-A148-A064-5F1B1D5C69D9}"/>
                  </a:ext>
                </a:extLst>
              </p:cNvPr>
              <p:cNvCxnSpPr>
                <a:cxnSpLocks/>
                <a:stCxn id="140" idx="2"/>
              </p:cNvCxnSpPr>
              <p:nvPr/>
            </p:nvCxnSpPr>
            <p:spPr bwMode="auto">
              <a:xfrm>
                <a:off x="6876832" y="2947426"/>
                <a:ext cx="0" cy="223253"/>
              </a:xfrm>
              <a:prstGeom prst="line">
                <a:avLst/>
              </a:prstGeom>
              <a:noFill/>
              <a:ln w="19050" cap="flat" cmpd="sng" algn="ctr">
                <a:solidFill>
                  <a:srgbClr val="ED7D31"/>
                </a:solidFill>
                <a:prstDash val="solid"/>
                <a:miter lim="800000"/>
                <a:headEnd type="none" w="med" len="med"/>
                <a:tailEnd type="none" w="med" len="med"/>
              </a:ln>
              <a:effectLst/>
            </p:spPr>
          </p:cxnSp>
        </p:grpSp>
        <p:sp>
          <p:nvSpPr>
            <p:cNvPr id="127" name="Rounded Rectangle 126">
              <a:extLst>
                <a:ext uri="{FF2B5EF4-FFF2-40B4-BE49-F238E27FC236}">
                  <a16:creationId xmlns:a16="http://schemas.microsoft.com/office/drawing/2014/main" id="{45278501-6508-0F4E-9437-050C028DE8FF}"/>
                </a:ext>
              </a:extLst>
            </p:cNvPr>
            <p:cNvSpPr/>
            <p:nvPr/>
          </p:nvSpPr>
          <p:spPr bwMode="auto">
            <a:xfrm>
              <a:off x="6472681" y="3917377"/>
              <a:ext cx="675166" cy="618406"/>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Worker1</a:t>
              </a:r>
            </a:p>
          </p:txBody>
        </p:sp>
        <p:sp>
          <p:nvSpPr>
            <p:cNvPr id="128" name="Rounded Rectangle 127">
              <a:extLst>
                <a:ext uri="{FF2B5EF4-FFF2-40B4-BE49-F238E27FC236}">
                  <a16:creationId xmlns:a16="http://schemas.microsoft.com/office/drawing/2014/main" id="{28AE6D16-A409-1D44-A9B1-5201FAEFE252}"/>
                </a:ext>
              </a:extLst>
            </p:cNvPr>
            <p:cNvSpPr/>
            <p:nvPr/>
          </p:nvSpPr>
          <p:spPr bwMode="auto">
            <a:xfrm>
              <a:off x="7221365" y="3934859"/>
              <a:ext cx="675166" cy="587378"/>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Worker2</a:t>
              </a:r>
            </a:p>
          </p:txBody>
        </p:sp>
        <p:sp>
          <p:nvSpPr>
            <p:cNvPr id="129" name="Rounded Rectangle 128">
              <a:extLst>
                <a:ext uri="{FF2B5EF4-FFF2-40B4-BE49-F238E27FC236}">
                  <a16:creationId xmlns:a16="http://schemas.microsoft.com/office/drawing/2014/main" id="{9AD28B03-F074-4449-8661-9C01F89BB8FC}"/>
                </a:ext>
              </a:extLst>
            </p:cNvPr>
            <p:cNvSpPr/>
            <p:nvPr/>
          </p:nvSpPr>
          <p:spPr bwMode="auto">
            <a:xfrm>
              <a:off x="7991852" y="3920988"/>
              <a:ext cx="675166" cy="605530"/>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Worker3</a:t>
              </a:r>
            </a:p>
          </p:txBody>
        </p:sp>
        <p:sp>
          <p:nvSpPr>
            <p:cNvPr id="130" name="Rounded Rectangle 129">
              <a:extLst>
                <a:ext uri="{FF2B5EF4-FFF2-40B4-BE49-F238E27FC236}">
                  <a16:creationId xmlns:a16="http://schemas.microsoft.com/office/drawing/2014/main" id="{F94988B9-6654-3445-8EAF-3A09146AC81A}"/>
                </a:ext>
              </a:extLst>
            </p:cNvPr>
            <p:cNvSpPr/>
            <p:nvPr/>
          </p:nvSpPr>
          <p:spPr bwMode="auto">
            <a:xfrm>
              <a:off x="3814535" y="3973634"/>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1" name="Rounded Rectangle 130">
              <a:extLst>
                <a:ext uri="{FF2B5EF4-FFF2-40B4-BE49-F238E27FC236}">
                  <a16:creationId xmlns:a16="http://schemas.microsoft.com/office/drawing/2014/main" id="{C8B1FDB1-A7CC-604C-9536-2FD364AA4CB8}"/>
                </a:ext>
              </a:extLst>
            </p:cNvPr>
            <p:cNvSpPr/>
            <p:nvPr/>
          </p:nvSpPr>
          <p:spPr bwMode="auto">
            <a:xfrm>
              <a:off x="3819676" y="3877990"/>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2" name="Rectangle 131">
              <a:extLst>
                <a:ext uri="{FF2B5EF4-FFF2-40B4-BE49-F238E27FC236}">
                  <a16:creationId xmlns:a16="http://schemas.microsoft.com/office/drawing/2014/main" id="{9C50DD9A-5998-F94A-93D1-BF26B2A763B0}"/>
                </a:ext>
              </a:extLst>
            </p:cNvPr>
            <p:cNvSpPr/>
            <p:nvPr/>
          </p:nvSpPr>
          <p:spPr>
            <a:xfrm>
              <a:off x="4590240" y="6190021"/>
              <a:ext cx="965329"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NFS Storage</a:t>
              </a:r>
              <a:endParaRPr kumimoji="0" lang="en-US" sz="1050" b="0" i="0" u="none" strike="noStrike" kern="0" cap="none" spc="0" normalizeH="0" baseline="0" noProof="0" dirty="0">
                <a:ln>
                  <a:noFill/>
                </a:ln>
                <a:solidFill>
                  <a:prstClr val="black"/>
                </a:solidFill>
                <a:effectLst/>
                <a:uLnTx/>
                <a:uFillTx/>
                <a:latin typeface="Calibri" panose="020F0502020204030204"/>
              </a:endParaRPr>
            </a:p>
          </p:txBody>
        </p:sp>
        <p:sp>
          <p:nvSpPr>
            <p:cNvPr id="133" name="Rectangle 132">
              <a:extLst>
                <a:ext uri="{FF2B5EF4-FFF2-40B4-BE49-F238E27FC236}">
                  <a16:creationId xmlns:a16="http://schemas.microsoft.com/office/drawing/2014/main" id="{5D41BFDD-0E5D-CF41-879F-634B89ACD969}"/>
                </a:ext>
              </a:extLst>
            </p:cNvPr>
            <p:cNvSpPr/>
            <p:nvPr/>
          </p:nvSpPr>
          <p:spPr>
            <a:xfrm>
              <a:off x="7761218" y="6119168"/>
              <a:ext cx="1234633" cy="25391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prstClr val="white"/>
                  </a:solidFill>
                  <a:effectLst/>
                  <a:uLnTx/>
                  <a:uFillTx/>
                  <a:latin typeface="IBM Plex Sans" charset="0"/>
                  <a:ea typeface="IBM Plex Sans" charset="0"/>
                  <a:cs typeface="IBM Plex Sans" charset="0"/>
                </a:rPr>
                <a:t>Portworx</a:t>
              </a:r>
              <a:r>
                <a:rPr kumimoji="0" lang="en-US" sz="105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 Storage</a:t>
              </a:r>
              <a:endParaRPr kumimoji="0" lang="en-US" sz="1050" b="0" i="0" u="none" strike="noStrike" kern="0" cap="none" spc="0" normalizeH="0" baseline="0" noProof="0" dirty="0">
                <a:ln>
                  <a:noFill/>
                </a:ln>
                <a:solidFill>
                  <a:prstClr val="black"/>
                </a:solidFill>
                <a:effectLst/>
                <a:uLnTx/>
                <a:uFillTx/>
                <a:latin typeface="Calibri" panose="020F0502020204030204"/>
              </a:endParaRPr>
            </a:p>
          </p:txBody>
        </p:sp>
        <p:sp>
          <p:nvSpPr>
            <p:cNvPr id="134" name="Rounded Rectangle 133">
              <a:extLst>
                <a:ext uri="{FF2B5EF4-FFF2-40B4-BE49-F238E27FC236}">
                  <a16:creationId xmlns:a16="http://schemas.microsoft.com/office/drawing/2014/main" id="{B822B8F7-621E-4F4E-97C1-23A7F67D3A11}"/>
                </a:ext>
              </a:extLst>
            </p:cNvPr>
            <p:cNvSpPr/>
            <p:nvPr/>
          </p:nvSpPr>
          <p:spPr bwMode="auto">
            <a:xfrm>
              <a:off x="4990098" y="4059927"/>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5" name="Rounded Rectangle 134">
              <a:extLst>
                <a:ext uri="{FF2B5EF4-FFF2-40B4-BE49-F238E27FC236}">
                  <a16:creationId xmlns:a16="http://schemas.microsoft.com/office/drawing/2014/main" id="{769FA140-ACB8-9F49-A8F4-957754203701}"/>
                </a:ext>
              </a:extLst>
            </p:cNvPr>
            <p:cNvSpPr/>
            <p:nvPr/>
          </p:nvSpPr>
          <p:spPr bwMode="auto">
            <a:xfrm>
              <a:off x="4995239" y="3964283"/>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6" name="Rounded Rectangle 135">
              <a:extLst>
                <a:ext uri="{FF2B5EF4-FFF2-40B4-BE49-F238E27FC236}">
                  <a16:creationId xmlns:a16="http://schemas.microsoft.com/office/drawing/2014/main" id="{FC5DB69F-6C8B-2C46-B0B0-BFBA37346034}"/>
                </a:ext>
              </a:extLst>
            </p:cNvPr>
            <p:cNvSpPr/>
            <p:nvPr/>
          </p:nvSpPr>
          <p:spPr bwMode="auto">
            <a:xfrm>
              <a:off x="4990098" y="3886401"/>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Infra Nodes</a:t>
              </a:r>
            </a:p>
          </p:txBody>
        </p:sp>
        <p:pic>
          <p:nvPicPr>
            <p:cNvPr id="137" name="Picture 4" descr="Image result for red hat openshift logo&quot;">
              <a:extLst>
                <a:ext uri="{FF2B5EF4-FFF2-40B4-BE49-F238E27FC236}">
                  <a16:creationId xmlns:a16="http://schemas.microsoft.com/office/drawing/2014/main" id="{EAE918DF-17B0-DE4F-8057-91F4B63759C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80098" y="5877066"/>
              <a:ext cx="925329" cy="62744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E2401766-54FE-2E45-9C52-4EB1CE6D7105}"/>
              </a:ext>
            </a:extLst>
          </p:cNvPr>
          <p:cNvSpPr>
            <a:spLocks noGrp="1"/>
          </p:cNvSpPr>
          <p:nvPr>
            <p:ph type="sldNum" sz="quarter" idx="12"/>
          </p:nvPr>
        </p:nvSpPr>
        <p:spPr/>
        <p:txBody>
          <a:bodyPr/>
          <a:lstStyle/>
          <a:p>
            <a:fld id="{E4DBDE34-E9B5-E04F-B662-69720E4BCB53}" type="slidenum">
              <a:rPr lang="en-US" smtClean="0">
                <a:solidFill>
                  <a:srgbClr val="5A5A5A"/>
                </a:solidFill>
              </a:rPr>
              <a:pPr/>
              <a:t>24</a:t>
            </a:fld>
            <a:endParaRPr lang="en-US">
              <a:solidFill>
                <a:srgbClr val="5A5A5A"/>
              </a:solidFill>
            </a:endParaRPr>
          </a:p>
        </p:txBody>
      </p:sp>
      <p:grpSp>
        <p:nvGrpSpPr>
          <p:cNvPr id="58" name="Group 57">
            <a:extLst>
              <a:ext uri="{FF2B5EF4-FFF2-40B4-BE49-F238E27FC236}">
                <a16:creationId xmlns:a16="http://schemas.microsoft.com/office/drawing/2014/main" id="{D6B4864C-E217-E242-85E5-402C81082FFF}"/>
              </a:ext>
            </a:extLst>
          </p:cNvPr>
          <p:cNvGrpSpPr/>
          <p:nvPr/>
        </p:nvGrpSpPr>
        <p:grpSpPr>
          <a:xfrm>
            <a:off x="5201795" y="1188851"/>
            <a:ext cx="1063757" cy="658133"/>
            <a:chOff x="2606399" y="837002"/>
            <a:chExt cx="948124" cy="747237"/>
          </a:xfrm>
        </p:grpSpPr>
        <p:grpSp>
          <p:nvGrpSpPr>
            <p:cNvPr id="59" name="Group 58">
              <a:extLst>
                <a:ext uri="{FF2B5EF4-FFF2-40B4-BE49-F238E27FC236}">
                  <a16:creationId xmlns:a16="http://schemas.microsoft.com/office/drawing/2014/main" id="{128344C1-53A7-D747-945B-1CD7E159F6BB}"/>
                </a:ext>
              </a:extLst>
            </p:cNvPr>
            <p:cNvGrpSpPr/>
            <p:nvPr/>
          </p:nvGrpSpPr>
          <p:grpSpPr>
            <a:xfrm>
              <a:off x="2807831" y="837003"/>
              <a:ext cx="590354" cy="747236"/>
              <a:chOff x="2807831" y="837003"/>
              <a:chExt cx="590354" cy="747236"/>
            </a:xfrm>
          </p:grpSpPr>
          <p:pic>
            <p:nvPicPr>
              <p:cNvPr id="61" name="Graphic 60" descr="Office worker">
                <a:extLst>
                  <a:ext uri="{FF2B5EF4-FFF2-40B4-BE49-F238E27FC236}">
                    <a16:creationId xmlns:a16="http://schemas.microsoft.com/office/drawing/2014/main" id="{CBF7521C-E019-874A-AD4C-1A49E52B0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7831" y="837003"/>
                <a:ext cx="588140" cy="588140"/>
              </a:xfrm>
              <a:prstGeom prst="rect">
                <a:avLst/>
              </a:prstGeom>
            </p:spPr>
          </p:pic>
          <p:sp>
            <p:nvSpPr>
              <p:cNvPr id="62" name="TextBox 61">
                <a:extLst>
                  <a:ext uri="{FF2B5EF4-FFF2-40B4-BE49-F238E27FC236}">
                    <a16:creationId xmlns:a16="http://schemas.microsoft.com/office/drawing/2014/main" id="{A1A53B63-3549-1D4C-8A4A-A09CB8643B03}"/>
                  </a:ext>
                </a:extLst>
              </p:cNvPr>
              <p:cNvSpPr txBox="1"/>
              <p:nvPr/>
            </p:nvSpPr>
            <p:spPr>
              <a:xfrm>
                <a:off x="2807831" y="1276462"/>
                <a:ext cx="59035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rPr>
                  <a:t>Users</a:t>
                </a:r>
              </a:p>
            </p:txBody>
          </p:sp>
        </p:grpSp>
        <p:sp>
          <p:nvSpPr>
            <p:cNvPr id="60" name="Rounded Rectangle 59">
              <a:extLst>
                <a:ext uri="{FF2B5EF4-FFF2-40B4-BE49-F238E27FC236}">
                  <a16:creationId xmlns:a16="http://schemas.microsoft.com/office/drawing/2014/main" id="{84185EEC-A7D0-B245-9B26-77289D558A43}"/>
                </a:ext>
              </a:extLst>
            </p:cNvPr>
            <p:cNvSpPr/>
            <p:nvPr/>
          </p:nvSpPr>
          <p:spPr>
            <a:xfrm>
              <a:off x="2606399" y="837002"/>
              <a:ext cx="948124" cy="747237"/>
            </a:xfrm>
            <a:prstGeom prst="roundRect">
              <a:avLst/>
            </a:prstGeom>
            <a:noFill/>
            <a:ln w="12700" cap="flat" cmpd="sng" algn="ctr">
              <a:solidFill>
                <a:srgbClr val="2B9AB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63" name="Straight Arrow Connector 62">
            <a:extLst>
              <a:ext uri="{FF2B5EF4-FFF2-40B4-BE49-F238E27FC236}">
                <a16:creationId xmlns:a16="http://schemas.microsoft.com/office/drawing/2014/main" id="{F7134E9D-8059-BB4C-B68B-D425AB1801A9}"/>
              </a:ext>
            </a:extLst>
          </p:cNvPr>
          <p:cNvCxnSpPr>
            <a:cxnSpLocks/>
          </p:cNvCxnSpPr>
          <p:nvPr/>
        </p:nvCxnSpPr>
        <p:spPr>
          <a:xfrm>
            <a:off x="5733674" y="1887833"/>
            <a:ext cx="0" cy="417719"/>
          </a:xfrm>
          <a:prstGeom prst="straightConnector1">
            <a:avLst/>
          </a:prstGeom>
          <a:noFill/>
          <a:ln w="6350" cap="flat" cmpd="sng" algn="ctr">
            <a:solidFill>
              <a:srgbClr val="4472C4"/>
            </a:solidFill>
            <a:prstDash val="solid"/>
            <a:miter lim="800000"/>
            <a:tailEnd type="triangle"/>
          </a:ln>
          <a:effectLst/>
        </p:spPr>
      </p:cxnSp>
      <p:sp>
        <p:nvSpPr>
          <p:cNvPr id="64" name="TextBox 63">
            <a:extLst>
              <a:ext uri="{FF2B5EF4-FFF2-40B4-BE49-F238E27FC236}">
                <a16:creationId xmlns:a16="http://schemas.microsoft.com/office/drawing/2014/main" id="{E99C6279-444D-1348-A3D0-D75B5A3F53AE}"/>
              </a:ext>
            </a:extLst>
          </p:cNvPr>
          <p:cNvSpPr txBox="1"/>
          <p:nvPr/>
        </p:nvSpPr>
        <p:spPr>
          <a:xfrm>
            <a:off x="8521212" y="2825084"/>
            <a:ext cx="1424066" cy="461665"/>
          </a:xfrm>
          <a:prstGeom prst="rect">
            <a:avLst/>
          </a:prstGeom>
          <a:noFill/>
        </p:spPr>
        <p:txBody>
          <a:bodyPr wrap="square" rtlCol="0">
            <a:spAutoFit/>
          </a:bodyPr>
          <a:lstStyle/>
          <a:p>
            <a:r>
              <a:rPr lang="en-US" sz="1200" dirty="0">
                <a:solidFill>
                  <a:prstClr val="black"/>
                </a:solidFill>
                <a:latin typeface="Calibri" panose="020F0502020204030204"/>
              </a:rPr>
              <a:t>This is where workload runs.   </a:t>
            </a:r>
            <a:endParaRPr lang="en-US" sz="1600" dirty="0">
              <a:solidFill>
                <a:prstClr val="black"/>
              </a:solidFill>
              <a:latin typeface="Calibri" panose="020F0502020204030204"/>
            </a:endParaRPr>
          </a:p>
        </p:txBody>
      </p:sp>
      <p:sp>
        <p:nvSpPr>
          <p:cNvPr id="66" name="TextBox 65">
            <a:extLst>
              <a:ext uri="{FF2B5EF4-FFF2-40B4-BE49-F238E27FC236}">
                <a16:creationId xmlns:a16="http://schemas.microsoft.com/office/drawing/2014/main" id="{92A17C10-0A9C-0B4E-8B8E-4C38D7DFF3D0}"/>
              </a:ext>
            </a:extLst>
          </p:cNvPr>
          <p:cNvSpPr txBox="1"/>
          <p:nvPr/>
        </p:nvSpPr>
        <p:spPr>
          <a:xfrm>
            <a:off x="1406451" y="2378808"/>
            <a:ext cx="1424066" cy="892552"/>
          </a:xfrm>
          <a:prstGeom prst="rect">
            <a:avLst/>
          </a:prstGeom>
          <a:noFill/>
        </p:spPr>
        <p:txBody>
          <a:bodyPr wrap="square" rtlCol="0">
            <a:spAutoFit/>
          </a:bodyPr>
          <a:lstStyle/>
          <a:p>
            <a:r>
              <a:rPr lang="en-US" sz="1200" dirty="0">
                <a:solidFill>
                  <a:prstClr val="black"/>
                </a:solidFill>
                <a:latin typeface="Calibri" panose="020F0502020204030204"/>
              </a:rPr>
              <a:t>Management functions for OpenShift Cluster</a:t>
            </a:r>
          </a:p>
          <a:p>
            <a:endParaRPr lang="en-US" sz="1600" dirty="0">
              <a:solidFill>
                <a:prstClr val="black"/>
              </a:solidFill>
              <a:latin typeface="Calibri" panose="020F0502020204030204"/>
            </a:endParaRPr>
          </a:p>
        </p:txBody>
      </p:sp>
      <p:cxnSp>
        <p:nvCxnSpPr>
          <p:cNvPr id="67" name="Straight Arrow Connector 66">
            <a:extLst>
              <a:ext uri="{FF2B5EF4-FFF2-40B4-BE49-F238E27FC236}">
                <a16:creationId xmlns:a16="http://schemas.microsoft.com/office/drawing/2014/main" id="{67E14611-990D-234F-A03A-6A195650E93A}"/>
              </a:ext>
            </a:extLst>
          </p:cNvPr>
          <p:cNvCxnSpPr>
            <a:cxnSpLocks/>
          </p:cNvCxnSpPr>
          <p:nvPr/>
        </p:nvCxnSpPr>
        <p:spPr>
          <a:xfrm>
            <a:off x="2508618" y="3077178"/>
            <a:ext cx="321899" cy="399116"/>
          </a:xfrm>
          <a:prstGeom prst="straightConnector1">
            <a:avLst/>
          </a:prstGeom>
          <a:noFill/>
          <a:ln w="6350" cap="flat" cmpd="sng" algn="ctr">
            <a:solidFill>
              <a:srgbClr val="4472C4"/>
            </a:solidFill>
            <a:prstDash val="solid"/>
            <a:miter lim="800000"/>
            <a:tailEnd type="triangle"/>
          </a:ln>
          <a:effectLst/>
        </p:spPr>
      </p:cxnSp>
      <p:cxnSp>
        <p:nvCxnSpPr>
          <p:cNvPr id="65" name="Straight Arrow Connector 64">
            <a:extLst>
              <a:ext uri="{FF2B5EF4-FFF2-40B4-BE49-F238E27FC236}">
                <a16:creationId xmlns:a16="http://schemas.microsoft.com/office/drawing/2014/main" id="{A6D0C03A-EAE0-8148-94B9-32CC6D7D291B}"/>
              </a:ext>
            </a:extLst>
          </p:cNvPr>
          <p:cNvCxnSpPr>
            <a:cxnSpLocks/>
          </p:cNvCxnSpPr>
          <p:nvPr/>
        </p:nvCxnSpPr>
        <p:spPr>
          <a:xfrm flipH="1">
            <a:off x="8581453" y="3365205"/>
            <a:ext cx="353977" cy="222178"/>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4095004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Estimating</a:t>
            </a:r>
            <a:r>
              <a:rPr lang="en-US" dirty="0"/>
              <a:t> </a:t>
            </a:r>
            <a:r>
              <a:rPr lang="en-US" dirty="0">
                <a:solidFill>
                  <a:schemeClr val="accent2"/>
                </a:solidFill>
                <a:ea typeface="+mj-ea"/>
              </a:rPr>
              <a:t>Compute</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154183"/>
            <a:ext cx="11582400" cy="4034338"/>
          </a:xfrm>
        </p:spPr>
        <p:txBody>
          <a:bodyPr/>
          <a:lstStyle/>
          <a:p>
            <a:r>
              <a:rPr lang="en-US" sz="1400" dirty="0"/>
              <a:t>Estimating compute is primarily about estimating the number of application nodes needed to support the planned workload.  </a:t>
            </a:r>
          </a:p>
          <a:p>
            <a:pPr marL="298441" lvl="2" indent="0">
              <a:lnSpc>
                <a:spcPct val="200000"/>
              </a:lnSpc>
              <a:buNone/>
            </a:pPr>
            <a:r>
              <a:rPr lang="en-US" sz="1600" dirty="0">
                <a:solidFill>
                  <a:schemeClr val="accent6"/>
                </a:solidFill>
              </a:rPr>
              <a:t>Planned workload = Cloud Pak for Data Control Plane + Optional Module(s) + Cartridge(s) (Watson Services)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Planned workload may include other Application code needed for the solution, like </a:t>
            </a:r>
            <a:r>
              <a:rPr lang="en-US" sz="1400" dirty="0" err="1"/>
              <a:t>Portworx</a:t>
            </a:r>
            <a:r>
              <a:rPr lang="en-US" sz="1400" dirty="0"/>
              <a:t> (to manage Watson shared storage) or Application Code (WBS Assets)</a:t>
            </a:r>
          </a:p>
          <a:p>
            <a:endParaRPr lang="en-US" sz="1200" dirty="0"/>
          </a:p>
          <a:p>
            <a:r>
              <a:rPr lang="en-US" sz="1400" dirty="0"/>
              <a:t>To size the planned  workload – you need to know the following for </a:t>
            </a:r>
            <a:r>
              <a:rPr lang="en-US" sz="1400" u="sng" dirty="0"/>
              <a:t>each</a:t>
            </a:r>
            <a:r>
              <a:rPr lang="en-US" sz="1400" dirty="0"/>
              <a:t> component</a:t>
            </a:r>
          </a:p>
          <a:p>
            <a:pPr marL="516462" lvl="1" indent="-285750">
              <a:buFont typeface="Arial" panose="020B0604020202020204" pitchFamily="34" charset="0"/>
              <a:buChar char="•"/>
            </a:pPr>
            <a:r>
              <a:rPr lang="en-US" sz="1400" dirty="0"/>
              <a:t>Cores- how much processing power needed (in Cores or VPCs)</a:t>
            </a:r>
          </a:p>
          <a:p>
            <a:pPr marL="516462" lvl="1" indent="-285750">
              <a:buFont typeface="Arial" panose="020B0604020202020204" pitchFamily="34" charset="0"/>
              <a:buChar char="•"/>
            </a:pPr>
            <a:r>
              <a:rPr lang="en-US" sz="1400" dirty="0"/>
              <a:t>Memory - how much memory needed (in GB)</a:t>
            </a:r>
          </a:p>
          <a:p>
            <a:pPr marL="516462" lvl="1" indent="-285750">
              <a:buFont typeface="Arial" panose="020B0604020202020204" pitchFamily="34" charset="0"/>
              <a:buChar char="•"/>
            </a:pPr>
            <a:r>
              <a:rPr lang="en-US" sz="1400" dirty="0"/>
              <a:t>Storage - how much storage and what </a:t>
            </a:r>
            <a:r>
              <a:rPr lang="en-US" sz="1400" u="sng" dirty="0"/>
              <a:t>type</a:t>
            </a:r>
            <a:r>
              <a:rPr lang="en-US" sz="1400" dirty="0"/>
              <a:t> of storage is needed  (Watson uses </a:t>
            </a:r>
            <a:r>
              <a:rPr lang="en-US" sz="1400" dirty="0" err="1"/>
              <a:t>Portworx</a:t>
            </a:r>
            <a:r>
              <a:rPr lang="en-US" sz="1400" dirty="0"/>
              <a:t>, but some CP4D modules use NFS)</a:t>
            </a:r>
          </a:p>
          <a:p>
            <a:pPr marL="516462" lvl="1" indent="-285750">
              <a:buFont typeface="Arial" panose="020B0604020202020204" pitchFamily="34" charset="0"/>
              <a:buChar char="•"/>
            </a:pPr>
            <a:r>
              <a:rPr lang="en-US" sz="1400" dirty="0"/>
              <a:t>Worker nodes - minimum and recommended number of worker nodes.  In addition to calculating overall compute needs, this is an additional requirement for some services (like WA and WDS) that require a specific amount of worker nodes as part of their HA story.  </a:t>
            </a:r>
          </a:p>
        </p:txBody>
      </p:sp>
      <p:sp>
        <p:nvSpPr>
          <p:cNvPr id="5" name="Slide Number Placeholder 4">
            <a:extLst>
              <a:ext uri="{FF2B5EF4-FFF2-40B4-BE49-F238E27FC236}">
                <a16:creationId xmlns:a16="http://schemas.microsoft.com/office/drawing/2014/main" id="{38EDD632-7D69-A146-9C74-810726635171}"/>
              </a:ext>
            </a:extLst>
          </p:cNvPr>
          <p:cNvSpPr>
            <a:spLocks noGrp="1"/>
          </p:cNvSpPr>
          <p:nvPr>
            <p:ph type="sldNum" sz="quarter" idx="10"/>
          </p:nvPr>
        </p:nvSpPr>
        <p:spPr/>
        <p:txBody>
          <a:bodyPr/>
          <a:lstStyle/>
          <a:p>
            <a:fld id="{D0BE6F14-FF48-0F4F-A8AA-2E3F25371E4A}" type="slidenum">
              <a:rPr lang="en-US" smtClean="0"/>
              <a:pPr/>
              <a:t>25</a:t>
            </a:fld>
            <a:endParaRPr lang="en-US"/>
          </a:p>
        </p:txBody>
      </p:sp>
    </p:spTree>
    <p:extLst>
      <p:ext uri="{BB962C8B-B14F-4D97-AF65-F5344CB8AC3E}">
        <p14:creationId xmlns:p14="http://schemas.microsoft.com/office/powerpoint/2010/main" val="179116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Formula</a:t>
            </a:r>
            <a:r>
              <a:rPr lang="en-US" dirty="0"/>
              <a:t> </a:t>
            </a:r>
            <a:r>
              <a:rPr lang="en-US" dirty="0">
                <a:solidFill>
                  <a:schemeClr val="accent2"/>
                </a:solidFill>
                <a:ea typeface="+mj-ea"/>
              </a:rPr>
              <a:t>for calculating # of Worker Nodes</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6317673" cy="4781127"/>
          </a:xfrm>
        </p:spPr>
        <p:txBody>
          <a:bodyPr/>
          <a:lstStyle/>
          <a:p>
            <a:endParaRPr lang="en-US" dirty="0"/>
          </a:p>
          <a:p>
            <a:endParaRPr lang="en-US" dirty="0"/>
          </a:p>
          <a:p>
            <a:endParaRPr lang="en-US" dirty="0"/>
          </a:p>
        </p:txBody>
      </p:sp>
      <p:sp>
        <p:nvSpPr>
          <p:cNvPr id="5" name="TextBox 4">
            <a:extLst>
              <a:ext uri="{FF2B5EF4-FFF2-40B4-BE49-F238E27FC236}">
                <a16:creationId xmlns:a16="http://schemas.microsoft.com/office/drawing/2014/main" id="{65EFDCBF-B460-9E4B-927B-05BEAD53ED40}"/>
              </a:ext>
            </a:extLst>
          </p:cNvPr>
          <p:cNvSpPr txBox="1"/>
          <p:nvPr/>
        </p:nvSpPr>
        <p:spPr>
          <a:xfrm>
            <a:off x="410308" y="1038436"/>
            <a:ext cx="5373686" cy="4401205"/>
          </a:xfrm>
          <a:prstGeom prst="rect">
            <a:avLst/>
          </a:prstGeom>
          <a:noFill/>
        </p:spPr>
        <p:txBody>
          <a:bodyPr wrap="square" rtlCol="0">
            <a:spAutoFit/>
          </a:bodyPr>
          <a:lstStyle/>
          <a:p>
            <a:r>
              <a:rPr lang="en-US" sz="1400" dirty="0"/>
              <a:t>1) Sum the Watson workloads + CP4D Control plane</a:t>
            </a:r>
          </a:p>
          <a:p>
            <a:r>
              <a:rPr lang="en-US" sz="1400" dirty="0"/>
              <a:t> </a:t>
            </a:r>
          </a:p>
          <a:p>
            <a:r>
              <a:rPr lang="en-US" sz="1400" dirty="0"/>
              <a:t>2) Input: Desired worker node configuration (or take defaults)</a:t>
            </a:r>
          </a:p>
          <a:p>
            <a:endParaRPr lang="en-US" sz="1400" dirty="0">
              <a:solidFill>
                <a:schemeClr val="accent4"/>
              </a:solidFill>
            </a:endParaRPr>
          </a:p>
          <a:p>
            <a:br>
              <a:rPr lang="en-US" sz="1400" dirty="0"/>
            </a:br>
            <a:endParaRPr lang="en-US" sz="1400" dirty="0"/>
          </a:p>
          <a:p>
            <a:r>
              <a:rPr lang="en-US" sz="1400" dirty="0"/>
              <a:t>3) Calculate the raw # of worker nodes needed</a:t>
            </a:r>
          </a:p>
          <a:p>
            <a:pPr lvl="1"/>
            <a:r>
              <a:rPr lang="en-US" sz="1400" dirty="0"/>
              <a:t>Workload Cores  ÷ Worker Cores. </a:t>
            </a:r>
            <a:r>
              <a:rPr lang="en-US" sz="1400" dirty="0">
                <a:solidFill>
                  <a:srgbClr val="FF0000"/>
                </a:solidFill>
              </a:rPr>
              <a:t>59÷16=3.7 Workers</a:t>
            </a:r>
            <a:endParaRPr lang="en-US" sz="1400" dirty="0"/>
          </a:p>
          <a:p>
            <a:pPr lvl="1"/>
            <a:r>
              <a:rPr lang="en-US" sz="1400" dirty="0"/>
              <a:t>Workload Memory  ÷ Worker Memory </a:t>
            </a:r>
            <a:r>
              <a:rPr lang="en-US" sz="1400" dirty="0">
                <a:solidFill>
                  <a:srgbClr val="FF0000"/>
                </a:solidFill>
              </a:rPr>
              <a:t>404÷64=6.37 Workers</a:t>
            </a:r>
            <a:endParaRPr lang="en-US" sz="1400" dirty="0"/>
          </a:p>
          <a:p>
            <a:pPr lvl="1"/>
            <a:r>
              <a:rPr lang="en-US" sz="1400" dirty="0"/>
              <a:t>Take the higher of the calculations </a:t>
            </a:r>
            <a:r>
              <a:rPr lang="en-US" sz="1400" dirty="0">
                <a:solidFill>
                  <a:srgbClr val="FF0000"/>
                </a:solidFill>
              </a:rPr>
              <a:t>Memory calculation</a:t>
            </a:r>
            <a:endParaRPr lang="en-US" sz="1400" dirty="0"/>
          </a:p>
          <a:p>
            <a:pPr lvl="1"/>
            <a:r>
              <a:rPr lang="en-US" sz="1400" dirty="0"/>
              <a:t>Compare against service minimum and adjust if needed 		</a:t>
            </a:r>
          </a:p>
          <a:p>
            <a:r>
              <a:rPr lang="en-US" sz="1400" dirty="0"/>
              <a:t>4) Calculate Total Storage required by adding storage for each service &amp; rounding to nearest TB </a:t>
            </a:r>
            <a:r>
              <a:rPr lang="en-US" sz="1400" dirty="0">
                <a:sym typeface="Wingdings" pitchFamily="2" charset="2"/>
              </a:rPr>
              <a:t> this will be total </a:t>
            </a:r>
            <a:r>
              <a:rPr lang="en-US" sz="1400" dirty="0" err="1">
                <a:sym typeface="Wingdings" pitchFamily="2" charset="2"/>
              </a:rPr>
              <a:t>Portworx</a:t>
            </a:r>
            <a:r>
              <a:rPr lang="en-US" sz="1400" dirty="0">
                <a:sym typeface="Wingdings" pitchFamily="2" charset="2"/>
              </a:rPr>
              <a:t> storage required within the cluster.   </a:t>
            </a:r>
          </a:p>
          <a:p>
            <a:endParaRPr lang="en-US" sz="1400" dirty="0">
              <a:sym typeface="Wingdings" pitchFamily="2" charset="2"/>
            </a:endParaRPr>
          </a:p>
          <a:p>
            <a:r>
              <a:rPr lang="en-US" sz="1400" dirty="0">
                <a:sym typeface="Wingdings" pitchFamily="2" charset="2"/>
              </a:rPr>
              <a:t>5) Calculate </a:t>
            </a:r>
            <a:r>
              <a:rPr lang="en-US" sz="1400" dirty="0" err="1">
                <a:sym typeface="Wingdings" pitchFamily="2" charset="2"/>
              </a:rPr>
              <a:t>Portworx</a:t>
            </a:r>
            <a:r>
              <a:rPr lang="en-US" sz="1400" dirty="0">
                <a:sym typeface="Wingdings" pitchFamily="2" charset="2"/>
              </a:rPr>
              <a:t> storage needed per worker</a:t>
            </a:r>
          </a:p>
          <a:p>
            <a:r>
              <a:rPr lang="en-US" sz="1400" dirty="0"/>
              <a:t>Raw Disk = Total Storage  ÷ Workers needed.</a:t>
            </a:r>
          </a:p>
          <a:p>
            <a:r>
              <a:rPr lang="en-US" sz="1400" dirty="0">
                <a:solidFill>
                  <a:srgbClr val="FF0000"/>
                </a:solidFill>
              </a:rPr>
              <a:t>4.5 ÷ 7  Workers = .643 TB or 643 GB per worker</a:t>
            </a:r>
            <a:endParaRPr lang="en-US" sz="1400" dirty="0"/>
          </a:p>
          <a:p>
            <a:endParaRPr lang="en-US" sz="1400" dirty="0">
              <a:sym typeface="Wingdings" pitchFamily="2" charset="2"/>
            </a:endParaRPr>
          </a:p>
        </p:txBody>
      </p:sp>
      <p:pic>
        <p:nvPicPr>
          <p:cNvPr id="9" name="Picture 8">
            <a:extLst>
              <a:ext uri="{FF2B5EF4-FFF2-40B4-BE49-F238E27FC236}">
                <a16:creationId xmlns:a16="http://schemas.microsoft.com/office/drawing/2014/main" id="{493B3BAF-6739-8749-ADEE-5889C16CF8AB}"/>
              </a:ext>
            </a:extLst>
          </p:cNvPr>
          <p:cNvPicPr>
            <a:picLocks noChangeAspect="1"/>
          </p:cNvPicPr>
          <p:nvPr/>
        </p:nvPicPr>
        <p:blipFill>
          <a:blip r:embed="rId3"/>
          <a:stretch>
            <a:fillRect/>
          </a:stretch>
        </p:blipFill>
        <p:spPr>
          <a:xfrm>
            <a:off x="667129" y="1771714"/>
            <a:ext cx="2560675" cy="349183"/>
          </a:xfrm>
          <a:prstGeom prst="rect">
            <a:avLst/>
          </a:prstGeom>
        </p:spPr>
      </p:pic>
      <p:sp>
        <p:nvSpPr>
          <p:cNvPr id="6" name="Slide Number Placeholder 5">
            <a:extLst>
              <a:ext uri="{FF2B5EF4-FFF2-40B4-BE49-F238E27FC236}">
                <a16:creationId xmlns:a16="http://schemas.microsoft.com/office/drawing/2014/main" id="{CC7D610B-D1E5-A747-9697-CE242618B466}"/>
              </a:ext>
            </a:extLst>
          </p:cNvPr>
          <p:cNvSpPr>
            <a:spLocks noGrp="1"/>
          </p:cNvSpPr>
          <p:nvPr>
            <p:ph type="sldNum" sz="quarter" idx="10"/>
          </p:nvPr>
        </p:nvSpPr>
        <p:spPr/>
        <p:txBody>
          <a:bodyPr/>
          <a:lstStyle/>
          <a:p>
            <a:fld id="{D0BE6F14-FF48-0F4F-A8AA-2E3F25371E4A}" type="slidenum">
              <a:rPr lang="en-US" smtClean="0"/>
              <a:pPr/>
              <a:t>26</a:t>
            </a:fld>
            <a:endParaRPr lang="en-US"/>
          </a:p>
        </p:txBody>
      </p:sp>
      <p:pic>
        <p:nvPicPr>
          <p:cNvPr id="15" name="Picture 14">
            <a:extLst>
              <a:ext uri="{FF2B5EF4-FFF2-40B4-BE49-F238E27FC236}">
                <a16:creationId xmlns:a16="http://schemas.microsoft.com/office/drawing/2014/main" id="{62957770-2571-EB43-9F97-00A0D4072A44}"/>
              </a:ext>
            </a:extLst>
          </p:cNvPr>
          <p:cNvPicPr>
            <a:picLocks noChangeAspect="1"/>
          </p:cNvPicPr>
          <p:nvPr/>
        </p:nvPicPr>
        <p:blipFill>
          <a:blip r:embed="rId4"/>
          <a:stretch>
            <a:fillRect/>
          </a:stretch>
        </p:blipFill>
        <p:spPr>
          <a:xfrm>
            <a:off x="6040814" y="878604"/>
            <a:ext cx="5256753" cy="5106560"/>
          </a:xfrm>
          <a:prstGeom prst="rect">
            <a:avLst/>
          </a:prstGeom>
        </p:spPr>
      </p:pic>
    </p:spTree>
    <p:extLst>
      <p:ext uri="{BB962C8B-B14F-4D97-AF65-F5344CB8AC3E}">
        <p14:creationId xmlns:p14="http://schemas.microsoft.com/office/powerpoint/2010/main" val="273852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a:xfrm>
            <a:off x="304800" y="239813"/>
            <a:ext cx="11582400" cy="1140968"/>
          </a:xfrm>
        </p:spPr>
        <p:txBody>
          <a:bodyPr/>
          <a:lstStyle/>
          <a:p>
            <a:r>
              <a:rPr lang="en-US" dirty="0">
                <a:solidFill>
                  <a:schemeClr val="accent2"/>
                </a:solidFill>
                <a:ea typeface="+mj-ea"/>
              </a:rPr>
              <a:t>Where do the Workload estimates come from?</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6317673" cy="4781127"/>
          </a:xfrm>
        </p:spPr>
        <p:txBody>
          <a:bodyPr/>
          <a:lstStyle/>
          <a:p>
            <a:endParaRPr lang="en-US" dirty="0"/>
          </a:p>
          <a:p>
            <a:endParaRPr lang="en-US" dirty="0"/>
          </a:p>
          <a:p>
            <a:endParaRPr lang="en-US" dirty="0"/>
          </a:p>
        </p:txBody>
      </p:sp>
      <p:sp>
        <p:nvSpPr>
          <p:cNvPr id="13" name="TextBox 12">
            <a:extLst>
              <a:ext uri="{FF2B5EF4-FFF2-40B4-BE49-F238E27FC236}">
                <a16:creationId xmlns:a16="http://schemas.microsoft.com/office/drawing/2014/main" id="{06F435C0-77DF-A948-BE38-825CD4791084}"/>
              </a:ext>
            </a:extLst>
          </p:cNvPr>
          <p:cNvSpPr txBox="1"/>
          <p:nvPr/>
        </p:nvSpPr>
        <p:spPr>
          <a:xfrm>
            <a:off x="304800" y="1038436"/>
            <a:ext cx="10866783" cy="3539430"/>
          </a:xfrm>
          <a:prstGeom prst="rect">
            <a:avLst/>
          </a:prstGeom>
          <a:noFill/>
        </p:spPr>
        <p:txBody>
          <a:bodyPr wrap="square" rtlCol="0">
            <a:spAutoFit/>
          </a:bodyPr>
          <a:lstStyle/>
          <a:p>
            <a:r>
              <a:rPr lang="en-US" sz="1600" dirty="0"/>
              <a:t>ROM vs Detailed </a:t>
            </a:r>
          </a:p>
          <a:p>
            <a:pPr marL="285750" indent="-285750">
              <a:buFont typeface="Arial" panose="020B0604020202020204" pitchFamily="34" charset="0"/>
              <a:buChar char="•"/>
            </a:pPr>
            <a:r>
              <a:rPr lang="en-US" sz="1600" dirty="0"/>
              <a:t>Minimum requirements (ROM) for each component available in the release notes for each component in two flavors:  HA (with redundancy) or Development (without redundancy)</a:t>
            </a:r>
          </a:p>
          <a:p>
            <a:endParaRPr lang="en-US" sz="1600" dirty="0"/>
          </a:p>
          <a:p>
            <a:pPr marL="285750" indent="-285750">
              <a:buFont typeface="Arial" panose="020B0604020202020204" pitchFamily="34" charset="0"/>
              <a:buChar char="•"/>
            </a:pPr>
            <a:r>
              <a:rPr lang="en-US" sz="1600" dirty="0">
                <a:solidFill>
                  <a:schemeClr val="accent6"/>
                </a:solidFill>
              </a:rPr>
              <a:t>Minimum requirements do not take into consideration  the planned usage, thus should not be used for production grade estimates but are appropriate for an idea of the footprint needed for budgetary purposes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more detailed calculations, we rely on development provided service calculators  (Assistant, Discovery, Speech)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Detailed calculators will require information about the planned usage, customizations, languages, </a:t>
            </a:r>
            <a:r>
              <a:rPr lang="en-US" sz="1600" dirty="0" err="1"/>
              <a:t>etc</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Workload estimates are specific to each version / release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Portworx</a:t>
            </a:r>
            <a:r>
              <a:rPr lang="en-US" sz="1600" dirty="0"/>
              <a:t> storage assumes 3 replicas</a:t>
            </a:r>
          </a:p>
        </p:txBody>
      </p:sp>
      <p:sp>
        <p:nvSpPr>
          <p:cNvPr id="8" name="TextBox 7">
            <a:extLst>
              <a:ext uri="{FF2B5EF4-FFF2-40B4-BE49-F238E27FC236}">
                <a16:creationId xmlns:a16="http://schemas.microsoft.com/office/drawing/2014/main" id="{62A2D70C-AC3E-DF4E-BBEE-BBD2917E71EB}"/>
              </a:ext>
            </a:extLst>
          </p:cNvPr>
          <p:cNvSpPr txBox="1"/>
          <p:nvPr/>
        </p:nvSpPr>
        <p:spPr>
          <a:xfrm>
            <a:off x="5488464" y="6526747"/>
            <a:ext cx="5188039" cy="261610"/>
          </a:xfrm>
          <a:prstGeom prst="rect">
            <a:avLst/>
          </a:prstGeom>
          <a:noFill/>
        </p:spPr>
        <p:txBody>
          <a:bodyPr wrap="square" rtlCol="0">
            <a:spAutoFit/>
          </a:bodyPr>
          <a:lstStyle/>
          <a:p>
            <a:pPr algn="ctr"/>
            <a:r>
              <a:rPr lang="en-US" sz="1100" dirty="0"/>
              <a:t>Watson Workload Minimums Current release(s)</a:t>
            </a:r>
          </a:p>
        </p:txBody>
      </p:sp>
      <p:sp>
        <p:nvSpPr>
          <p:cNvPr id="14" name="Slide Number Placeholder 13">
            <a:extLst>
              <a:ext uri="{FF2B5EF4-FFF2-40B4-BE49-F238E27FC236}">
                <a16:creationId xmlns:a16="http://schemas.microsoft.com/office/drawing/2014/main" id="{474852BD-4DAE-E548-B179-5D81F4998C99}"/>
              </a:ext>
            </a:extLst>
          </p:cNvPr>
          <p:cNvSpPr>
            <a:spLocks noGrp="1"/>
          </p:cNvSpPr>
          <p:nvPr>
            <p:ph type="sldNum" sz="quarter" idx="10"/>
          </p:nvPr>
        </p:nvSpPr>
        <p:spPr/>
        <p:txBody>
          <a:bodyPr/>
          <a:lstStyle/>
          <a:p>
            <a:fld id="{D0BE6F14-FF48-0F4F-A8AA-2E3F25371E4A}" type="slidenum">
              <a:rPr lang="en-US" smtClean="0"/>
              <a:pPr/>
              <a:t>27</a:t>
            </a:fld>
            <a:endParaRPr lang="en-US"/>
          </a:p>
        </p:txBody>
      </p:sp>
      <p:pic>
        <p:nvPicPr>
          <p:cNvPr id="3" name="Picture 2">
            <a:extLst>
              <a:ext uri="{FF2B5EF4-FFF2-40B4-BE49-F238E27FC236}">
                <a16:creationId xmlns:a16="http://schemas.microsoft.com/office/drawing/2014/main" id="{6662D265-AEA0-4D42-94EB-F00544D5719C}"/>
              </a:ext>
            </a:extLst>
          </p:cNvPr>
          <p:cNvPicPr>
            <a:picLocks noChangeAspect="1"/>
          </p:cNvPicPr>
          <p:nvPr/>
        </p:nvPicPr>
        <p:blipFill>
          <a:blip r:embed="rId3"/>
          <a:stretch>
            <a:fillRect/>
          </a:stretch>
        </p:blipFill>
        <p:spPr>
          <a:xfrm>
            <a:off x="4564584" y="4062947"/>
            <a:ext cx="7035800" cy="2463800"/>
          </a:xfrm>
          <a:prstGeom prst="rect">
            <a:avLst/>
          </a:prstGeom>
        </p:spPr>
      </p:pic>
    </p:spTree>
    <p:extLst>
      <p:ext uri="{BB962C8B-B14F-4D97-AF65-F5344CB8AC3E}">
        <p14:creationId xmlns:p14="http://schemas.microsoft.com/office/powerpoint/2010/main" val="2073213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rPr>
              <a:t>Estimating</a:t>
            </a:r>
            <a:r>
              <a:rPr lang="en-US" dirty="0"/>
              <a:t> </a:t>
            </a:r>
            <a:r>
              <a:rPr lang="en-US" dirty="0">
                <a:solidFill>
                  <a:schemeClr val="accent2"/>
                </a:solidFill>
              </a:rPr>
              <a:t>ROM Compute – Using Licensing Calculator</a:t>
            </a:r>
            <a:endParaRPr lang="en-US" dirty="0">
              <a:solidFill>
                <a:schemeClr val="accent2"/>
              </a:solidFill>
              <a:ea typeface="+mj-ea"/>
            </a:endParaRP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922689"/>
            <a:ext cx="11582400" cy="4034338"/>
          </a:xfrm>
        </p:spPr>
        <p:txBody>
          <a:bodyPr/>
          <a:lstStyle/>
          <a:p>
            <a:r>
              <a:rPr lang="en-US" sz="1400" dirty="0"/>
              <a:t>Overview of Process</a:t>
            </a:r>
          </a:p>
          <a:p>
            <a:pPr marL="573612" lvl="1" indent="-342900">
              <a:buFont typeface="+mj-lt"/>
              <a:buAutoNum type="arabicPeriod"/>
            </a:pPr>
            <a:r>
              <a:rPr lang="en-US" sz="1400" dirty="0"/>
              <a:t>Go to Licensing Calculator &lt;add link&gt;</a:t>
            </a:r>
          </a:p>
          <a:p>
            <a:pPr marL="573612" lvl="1" indent="-342900">
              <a:buFont typeface="+mj-lt"/>
              <a:buAutoNum type="arabicPeriod"/>
            </a:pPr>
            <a:r>
              <a:rPr lang="en-US" sz="1400" dirty="0"/>
              <a:t>Input:  Add desired options to Sizing Inputs Sheet</a:t>
            </a:r>
          </a:p>
          <a:p>
            <a:pPr marL="603234" lvl="3" indent="0">
              <a:buNone/>
            </a:pPr>
            <a:r>
              <a:rPr lang="en-US" sz="1400" dirty="0"/>
              <a:t>Step 1. Select Watson Bundle - </a:t>
            </a:r>
            <a:r>
              <a:rPr lang="en-US" sz="1400" dirty="0">
                <a:solidFill>
                  <a:schemeClr val="accent3"/>
                </a:solidFill>
              </a:rPr>
              <a:t>Watson Assistant &amp; Watson Discovery for our example WBS POC</a:t>
            </a:r>
          </a:p>
          <a:p>
            <a:pPr marL="603234" lvl="3" indent="0">
              <a:buNone/>
            </a:pPr>
            <a:r>
              <a:rPr lang="en-US" sz="1400" dirty="0"/>
              <a:t>Step 2  Select if Non-Prod Licenses are needed and if they will be used in separate cluster -</a:t>
            </a:r>
            <a:r>
              <a:rPr lang="en-US" sz="1400" dirty="0">
                <a:solidFill>
                  <a:schemeClr val="accent3"/>
                </a:solidFill>
              </a:rPr>
              <a:t>Non-Prod not needed for our POC</a:t>
            </a:r>
          </a:p>
          <a:p>
            <a:pPr marL="603234" lvl="3" indent="0">
              <a:buNone/>
            </a:pPr>
            <a:r>
              <a:rPr lang="en-US" sz="1400" dirty="0"/>
              <a:t>Step 3. For each Bundle, input options, metric(s): Users, Documents, Connections, </a:t>
            </a:r>
            <a:r>
              <a:rPr lang="en-US" sz="1400" dirty="0" err="1"/>
              <a:t>etc</a:t>
            </a:r>
            <a:r>
              <a:rPr lang="en-US" sz="1400" dirty="0"/>
              <a:t>, </a:t>
            </a:r>
          </a:p>
          <a:p>
            <a:pPr marL="840295" lvl="4" indent="0">
              <a:buNone/>
            </a:pPr>
            <a:r>
              <a:rPr lang="en-US" sz="1400" dirty="0">
                <a:solidFill>
                  <a:schemeClr val="accent3"/>
                </a:solidFill>
              </a:rPr>
              <a:t>Watson Assistant – default 10,000 users</a:t>
            </a:r>
          </a:p>
          <a:p>
            <a:pPr marL="840295" lvl="4" indent="0">
              <a:buNone/>
            </a:pPr>
            <a:r>
              <a:rPr lang="en-US" sz="1400" dirty="0">
                <a:solidFill>
                  <a:schemeClr val="accent3"/>
                </a:solidFill>
              </a:rPr>
              <a:t>Watson Discovery – default 100,000 docs, Content Intelligence not needed, Knowledge Studio will be needed for domain training</a:t>
            </a:r>
          </a:p>
          <a:p>
            <a:pPr marL="840295" lvl="4" indent="0">
              <a:buNone/>
            </a:pPr>
            <a:r>
              <a:rPr lang="en-US" sz="1400" dirty="0">
                <a:solidFill>
                  <a:schemeClr val="accent3"/>
                </a:solidFill>
              </a:rPr>
              <a:t>WBS Assets will be needed</a:t>
            </a:r>
          </a:p>
          <a:p>
            <a:pPr marL="641341" lvl="2" indent="-342900">
              <a:buFont typeface="+mj-lt"/>
              <a:buAutoNum type="arabicPeriod" startAt="3"/>
            </a:pPr>
            <a:r>
              <a:rPr lang="en-US" sz="1400" dirty="0"/>
              <a:t>Output:  Review Output on ROM Compute Sheet.  Two options are output with Redundancy &amp; Minimal Compute</a:t>
            </a:r>
          </a:p>
          <a:p>
            <a:pPr marL="641341" lvl="2" indent="-342900">
              <a:buFont typeface="+mj-lt"/>
              <a:buAutoNum type="arabicPeriod" startAt="3"/>
            </a:pPr>
            <a:endParaRPr lang="en-US" sz="1400" dirty="0"/>
          </a:p>
          <a:p>
            <a:endParaRPr lang="en-US" sz="1400" dirty="0"/>
          </a:p>
          <a:p>
            <a:pPr marL="298441" lvl="2" indent="0">
              <a:buNone/>
            </a:pPr>
            <a:endParaRPr lang="en-US" dirty="0"/>
          </a:p>
        </p:txBody>
      </p:sp>
      <p:sp>
        <p:nvSpPr>
          <p:cNvPr id="5" name="Slide Number Placeholder 4">
            <a:extLst>
              <a:ext uri="{FF2B5EF4-FFF2-40B4-BE49-F238E27FC236}">
                <a16:creationId xmlns:a16="http://schemas.microsoft.com/office/drawing/2014/main" id="{893CD297-7987-F748-866B-4A73F2476470}"/>
              </a:ext>
            </a:extLst>
          </p:cNvPr>
          <p:cNvSpPr>
            <a:spLocks noGrp="1"/>
          </p:cNvSpPr>
          <p:nvPr>
            <p:ph type="sldNum" sz="quarter" idx="10"/>
          </p:nvPr>
        </p:nvSpPr>
        <p:spPr/>
        <p:txBody>
          <a:bodyPr/>
          <a:lstStyle/>
          <a:p>
            <a:fld id="{D0BE6F14-FF48-0F4F-A8AA-2E3F25371E4A}" type="slidenum">
              <a:rPr lang="en-US" smtClean="0"/>
              <a:pPr/>
              <a:t>28</a:t>
            </a:fld>
            <a:endParaRPr lang="en-US"/>
          </a:p>
        </p:txBody>
      </p:sp>
    </p:spTree>
    <p:extLst>
      <p:ext uri="{BB962C8B-B14F-4D97-AF65-F5344CB8AC3E}">
        <p14:creationId xmlns:p14="http://schemas.microsoft.com/office/powerpoint/2010/main" val="3391579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ROM Compute Results –</a:t>
            </a:r>
            <a:r>
              <a:rPr lang="en-US" dirty="0">
                <a:solidFill>
                  <a:schemeClr val="accent2"/>
                </a:solidFill>
              </a:rPr>
              <a:t>Example WBS POC</a:t>
            </a:r>
            <a:endParaRPr lang="en-US" dirty="0">
              <a:solidFill>
                <a:schemeClr val="accent2"/>
              </a:solidFill>
              <a:ea typeface="+mj-ea"/>
            </a:endParaRPr>
          </a:p>
        </p:txBody>
      </p:sp>
      <p:sp>
        <p:nvSpPr>
          <p:cNvPr id="9" name="Rectangle 8">
            <a:extLst>
              <a:ext uri="{FF2B5EF4-FFF2-40B4-BE49-F238E27FC236}">
                <a16:creationId xmlns:a16="http://schemas.microsoft.com/office/drawing/2014/main" id="{578FBEB2-EC2B-CC4D-84D3-06AC68C89202}"/>
              </a:ext>
            </a:extLst>
          </p:cNvPr>
          <p:cNvSpPr/>
          <p:nvPr/>
        </p:nvSpPr>
        <p:spPr>
          <a:xfrm>
            <a:off x="5794048" y="5148695"/>
            <a:ext cx="5300868" cy="646331"/>
          </a:xfrm>
          <a:prstGeom prst="rect">
            <a:avLst/>
          </a:prstGeom>
        </p:spPr>
        <p:txBody>
          <a:bodyPr wrap="square">
            <a:spAutoFit/>
          </a:bodyPr>
          <a:lstStyle/>
          <a:p>
            <a:r>
              <a:rPr lang="en-US" dirty="0"/>
              <a:t>Option 2 – No  Redundancy  - suitable for sandbox or development environment</a:t>
            </a:r>
          </a:p>
        </p:txBody>
      </p:sp>
      <p:sp>
        <p:nvSpPr>
          <p:cNvPr id="12" name="Rectangle 11">
            <a:extLst>
              <a:ext uri="{FF2B5EF4-FFF2-40B4-BE49-F238E27FC236}">
                <a16:creationId xmlns:a16="http://schemas.microsoft.com/office/drawing/2014/main" id="{51ACDCEE-DD10-904C-9601-DEC0B86EFCBA}"/>
              </a:ext>
            </a:extLst>
          </p:cNvPr>
          <p:cNvSpPr/>
          <p:nvPr/>
        </p:nvSpPr>
        <p:spPr>
          <a:xfrm>
            <a:off x="434476" y="5148695"/>
            <a:ext cx="4866394" cy="646331"/>
          </a:xfrm>
          <a:prstGeom prst="rect">
            <a:avLst/>
          </a:prstGeom>
        </p:spPr>
        <p:txBody>
          <a:bodyPr wrap="square">
            <a:spAutoFit/>
          </a:bodyPr>
          <a:lstStyle/>
          <a:p>
            <a:r>
              <a:rPr lang="en-US" dirty="0"/>
              <a:t>Option 1 – With Redundancy – suitable for POC, Pilot or Production Estimate</a:t>
            </a:r>
          </a:p>
        </p:txBody>
      </p:sp>
      <p:sp>
        <p:nvSpPr>
          <p:cNvPr id="13" name="Rectangle 12">
            <a:extLst>
              <a:ext uri="{FF2B5EF4-FFF2-40B4-BE49-F238E27FC236}">
                <a16:creationId xmlns:a16="http://schemas.microsoft.com/office/drawing/2014/main" id="{4D81949E-7620-6348-8929-DDE00CE0872F}"/>
              </a:ext>
            </a:extLst>
          </p:cNvPr>
          <p:cNvSpPr/>
          <p:nvPr/>
        </p:nvSpPr>
        <p:spPr>
          <a:xfrm>
            <a:off x="2194194" y="5930500"/>
            <a:ext cx="7199708" cy="369332"/>
          </a:xfrm>
          <a:prstGeom prst="rect">
            <a:avLst/>
          </a:prstGeom>
        </p:spPr>
        <p:txBody>
          <a:bodyPr wrap="square">
            <a:spAutoFit/>
          </a:bodyPr>
          <a:lstStyle/>
          <a:p>
            <a:r>
              <a:rPr lang="en-US" dirty="0"/>
              <a:t>**ROM Compute can be used to size only 1 cluster at a time</a:t>
            </a:r>
          </a:p>
        </p:txBody>
      </p:sp>
      <p:sp>
        <p:nvSpPr>
          <p:cNvPr id="14" name="Slide Number Placeholder 13">
            <a:extLst>
              <a:ext uri="{FF2B5EF4-FFF2-40B4-BE49-F238E27FC236}">
                <a16:creationId xmlns:a16="http://schemas.microsoft.com/office/drawing/2014/main" id="{1B15C585-E594-5043-83B4-6C172CA36D33}"/>
              </a:ext>
            </a:extLst>
          </p:cNvPr>
          <p:cNvSpPr>
            <a:spLocks noGrp="1"/>
          </p:cNvSpPr>
          <p:nvPr>
            <p:ph type="sldNum" sz="quarter" idx="10"/>
          </p:nvPr>
        </p:nvSpPr>
        <p:spPr/>
        <p:txBody>
          <a:bodyPr/>
          <a:lstStyle/>
          <a:p>
            <a:fld id="{D0BE6F14-FF48-0F4F-A8AA-2E3F25371E4A}" type="slidenum">
              <a:rPr lang="en-US" smtClean="0"/>
              <a:pPr/>
              <a:t>29</a:t>
            </a:fld>
            <a:endParaRPr lang="en-US"/>
          </a:p>
        </p:txBody>
      </p:sp>
      <p:pic>
        <p:nvPicPr>
          <p:cNvPr id="4" name="Picture 3">
            <a:extLst>
              <a:ext uri="{FF2B5EF4-FFF2-40B4-BE49-F238E27FC236}">
                <a16:creationId xmlns:a16="http://schemas.microsoft.com/office/drawing/2014/main" id="{2E27A32F-BA44-9A49-B018-5B59CFF636EA}"/>
              </a:ext>
            </a:extLst>
          </p:cNvPr>
          <p:cNvPicPr>
            <a:picLocks noChangeAspect="1"/>
          </p:cNvPicPr>
          <p:nvPr/>
        </p:nvPicPr>
        <p:blipFill>
          <a:blip r:embed="rId3"/>
          <a:stretch>
            <a:fillRect/>
          </a:stretch>
        </p:blipFill>
        <p:spPr>
          <a:xfrm>
            <a:off x="191142" y="869864"/>
            <a:ext cx="10861358" cy="4156132"/>
          </a:xfrm>
          <a:prstGeom prst="rect">
            <a:avLst/>
          </a:prstGeom>
        </p:spPr>
      </p:pic>
    </p:spTree>
    <p:extLst>
      <p:ext uri="{BB962C8B-B14F-4D97-AF65-F5344CB8AC3E}">
        <p14:creationId xmlns:p14="http://schemas.microsoft.com/office/powerpoint/2010/main" val="3475442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46115"/>
            <a:ext cx="10430107" cy="1152411"/>
          </a:xfrm>
        </p:spPr>
        <p:txBody>
          <a:bodyPr/>
          <a:lstStyle/>
          <a:p>
            <a:r>
              <a:rPr lang="en-US" dirty="0">
                <a:solidFill>
                  <a:schemeClr val="accent2"/>
                </a:solidFill>
              </a:rPr>
              <a:t>Session Agenda</a:t>
            </a:r>
          </a:p>
        </p:txBody>
      </p:sp>
      <p:sp>
        <p:nvSpPr>
          <p:cNvPr id="5" name="TextBox 4">
            <a:extLst>
              <a:ext uri="{FF2B5EF4-FFF2-40B4-BE49-F238E27FC236}">
                <a16:creationId xmlns:a16="http://schemas.microsoft.com/office/drawing/2014/main" id="{0619FD9B-8F6D-2F45-B9E2-B2DD1BEB1237}"/>
              </a:ext>
            </a:extLst>
          </p:cNvPr>
          <p:cNvSpPr txBox="1"/>
          <p:nvPr/>
        </p:nvSpPr>
        <p:spPr>
          <a:xfrm>
            <a:off x="228966" y="1416063"/>
            <a:ext cx="11330152" cy="584775"/>
          </a:xfrm>
          <a:prstGeom prst="rect">
            <a:avLst/>
          </a:prstGeom>
          <a:noFill/>
        </p:spPr>
        <p:txBody>
          <a:bodyPr wrap="square" rtlCol="0">
            <a:spAutoFit/>
          </a:bodyPr>
          <a:lstStyle/>
          <a:p>
            <a:pPr marL="380990" indent="-380990">
              <a:buFont typeface="Arial" panose="020B0604020202020204" pitchFamily="34" charset="0"/>
              <a:buChar char="•"/>
            </a:pPr>
            <a:endParaRPr lang="en-US" sz="1600" dirty="0"/>
          </a:p>
          <a:p>
            <a:pPr marL="838179" lvl="1" indent="-380990">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E6D15331-B531-45E0-BD1B-9FB26E9D2C17}"/>
              </a:ext>
            </a:extLst>
          </p:cNvPr>
          <p:cNvSpPr txBox="1"/>
          <p:nvPr/>
        </p:nvSpPr>
        <p:spPr>
          <a:xfrm>
            <a:off x="402021" y="1190297"/>
            <a:ext cx="519999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2400" dirty="0">
                <a:latin typeface="IBM Plex Sans"/>
                <a:cs typeface="Arial"/>
              </a:rPr>
              <a:t>Introduction to Session​</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Watson on CP4D</a:t>
            </a:r>
            <a:endParaRPr lang="en-US" dirty="0">
              <a:latin typeface="Arial"/>
              <a:cs typeface="Arial"/>
            </a:endParaRP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Licensing Watson on CP4D</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Sizing Watson on CP4D</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Sizing Calculator</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Additional Resources​</a:t>
            </a:r>
          </a:p>
        </p:txBody>
      </p:sp>
      <p:sp>
        <p:nvSpPr>
          <p:cNvPr id="4" name="Slide Number Placeholder 3">
            <a:extLst>
              <a:ext uri="{FF2B5EF4-FFF2-40B4-BE49-F238E27FC236}">
                <a16:creationId xmlns:a16="http://schemas.microsoft.com/office/drawing/2014/main" id="{0B6DB62F-49B9-1B46-A8D3-E2C67E06AA8C}"/>
              </a:ext>
            </a:extLst>
          </p:cNvPr>
          <p:cNvSpPr>
            <a:spLocks noGrp="1"/>
          </p:cNvSpPr>
          <p:nvPr>
            <p:ph type="sldNum" sz="quarter" idx="10"/>
          </p:nvPr>
        </p:nvSpPr>
        <p:spPr/>
        <p:txBody>
          <a:bodyPr/>
          <a:lstStyle/>
          <a:p>
            <a:fld id="{D0BE6F14-FF48-0F4F-A8AA-2E3F25371E4A}" type="slidenum">
              <a:rPr lang="en-US" smtClean="0"/>
              <a:pPr/>
              <a:t>3</a:t>
            </a:fld>
            <a:endParaRPr lang="en-US"/>
          </a:p>
        </p:txBody>
      </p:sp>
      <p:sp>
        <p:nvSpPr>
          <p:cNvPr id="6" name="TextBox 5">
            <a:extLst>
              <a:ext uri="{FF2B5EF4-FFF2-40B4-BE49-F238E27FC236}">
                <a16:creationId xmlns:a16="http://schemas.microsoft.com/office/drawing/2014/main" id="{908BC953-1ACC-824F-A12E-37D7B9259837}"/>
              </a:ext>
            </a:extLst>
          </p:cNvPr>
          <p:cNvSpPr txBox="1"/>
          <p:nvPr/>
        </p:nvSpPr>
        <p:spPr>
          <a:xfrm>
            <a:off x="6358270" y="1105786"/>
            <a:ext cx="3593804" cy="1754326"/>
          </a:xfrm>
          <a:prstGeom prst="rect">
            <a:avLst/>
          </a:prstGeom>
          <a:noFill/>
        </p:spPr>
        <p:txBody>
          <a:bodyPr wrap="square" rtlCol="0">
            <a:spAutoFit/>
          </a:bodyPr>
          <a:lstStyle/>
          <a:p>
            <a:r>
              <a:rPr lang="en-US" dirty="0"/>
              <a:t>Link to deck: </a:t>
            </a:r>
            <a:r>
              <a:rPr lang="en-US" dirty="0">
                <a:hlinkClick r:id="rId3"/>
              </a:rPr>
              <a:t>https://ibm.ent.box.com/s/mrshyve6tmhec8t9uxgmrlhj2e2cuanb/file/643758660190</a:t>
            </a:r>
            <a:endParaRPr lang="en-US" dirty="0"/>
          </a:p>
          <a:p>
            <a:endParaRPr lang="en-US" dirty="0"/>
          </a:p>
          <a:p>
            <a:endParaRPr lang="en-US" dirty="0"/>
          </a:p>
        </p:txBody>
      </p:sp>
    </p:spTree>
    <p:extLst>
      <p:ext uri="{BB962C8B-B14F-4D97-AF65-F5344CB8AC3E}">
        <p14:creationId xmlns:p14="http://schemas.microsoft.com/office/powerpoint/2010/main" val="2708682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987A8C51-6BF1-8646-AC0B-28BA2F203F3E}"/>
              </a:ext>
            </a:extLst>
          </p:cNvPr>
          <p:cNvSpPr txBox="1">
            <a:spLocks/>
          </p:cNvSpPr>
          <p:nvPr/>
        </p:nvSpPr>
        <p:spPr>
          <a:xfrm>
            <a:off x="304800" y="345159"/>
            <a:ext cx="11582400" cy="1140968"/>
          </a:xfrm>
          <a:prstGeom prst="rect">
            <a:avLst/>
          </a:prstGeom>
        </p:spPr>
        <p:txBody>
          <a:bodyPr/>
          <a:lst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a:lstStyle>
          <a:p>
            <a:r>
              <a:rPr lang="en-US" sz="3200" dirty="0">
                <a:solidFill>
                  <a:schemeClr val="accent2"/>
                </a:solidFill>
                <a:latin typeface="+mj-lt"/>
                <a:cs typeface="Arial" charset="0"/>
              </a:rPr>
              <a:t>License &amp; Compute - Example WBS POC</a:t>
            </a:r>
          </a:p>
        </p:txBody>
      </p:sp>
      <p:grpSp>
        <p:nvGrpSpPr>
          <p:cNvPr id="121" name="Group 120">
            <a:extLst>
              <a:ext uri="{FF2B5EF4-FFF2-40B4-BE49-F238E27FC236}">
                <a16:creationId xmlns:a16="http://schemas.microsoft.com/office/drawing/2014/main" id="{AA37F34C-AAA8-F049-A828-5F460F366028}"/>
              </a:ext>
            </a:extLst>
          </p:cNvPr>
          <p:cNvGrpSpPr/>
          <p:nvPr/>
        </p:nvGrpSpPr>
        <p:grpSpPr>
          <a:xfrm>
            <a:off x="301584" y="1310982"/>
            <a:ext cx="6301402" cy="4236036"/>
            <a:chOff x="2694449" y="2242439"/>
            <a:chExt cx="6301402" cy="4236036"/>
          </a:xfrm>
        </p:grpSpPr>
        <p:sp>
          <p:nvSpPr>
            <p:cNvPr id="122" name="Rounded Rectangle 121">
              <a:extLst>
                <a:ext uri="{FF2B5EF4-FFF2-40B4-BE49-F238E27FC236}">
                  <a16:creationId xmlns:a16="http://schemas.microsoft.com/office/drawing/2014/main" id="{5F47B920-B90C-4542-A1E9-A72BA1F83778}"/>
                </a:ext>
              </a:extLst>
            </p:cNvPr>
            <p:cNvSpPr/>
            <p:nvPr/>
          </p:nvSpPr>
          <p:spPr>
            <a:xfrm>
              <a:off x="4420333" y="5279098"/>
              <a:ext cx="1455071" cy="1195936"/>
            </a:xfrm>
            <a:prstGeom prst="roundRect">
              <a:avLst/>
            </a:prstGeom>
            <a:solidFill>
              <a:sysClr val="window" lastClr="FFFFFF">
                <a:lumMod val="50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23" name="Rounded Rectangle 122">
              <a:extLst>
                <a:ext uri="{FF2B5EF4-FFF2-40B4-BE49-F238E27FC236}">
                  <a16:creationId xmlns:a16="http://schemas.microsoft.com/office/drawing/2014/main" id="{0E32EE42-5C53-E64D-990E-1EF626C952B5}"/>
                </a:ext>
              </a:extLst>
            </p:cNvPr>
            <p:cNvSpPr/>
            <p:nvPr/>
          </p:nvSpPr>
          <p:spPr>
            <a:xfrm>
              <a:off x="7818824" y="5244646"/>
              <a:ext cx="1156877" cy="1195936"/>
            </a:xfrm>
            <a:prstGeom prst="roundRect">
              <a:avLst/>
            </a:prstGeom>
            <a:solidFill>
              <a:sysClr val="window" lastClr="FFFFFF">
                <a:lumMod val="75000"/>
              </a:sys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p:sp>
          <p:nvSpPr>
            <p:cNvPr id="124" name="Rounded Rectangle 123">
              <a:extLst>
                <a:ext uri="{FF2B5EF4-FFF2-40B4-BE49-F238E27FC236}">
                  <a16:creationId xmlns:a16="http://schemas.microsoft.com/office/drawing/2014/main" id="{E2DE880E-5D9C-844A-89B0-30502D650156}"/>
                </a:ext>
              </a:extLst>
            </p:cNvPr>
            <p:cNvSpPr/>
            <p:nvPr/>
          </p:nvSpPr>
          <p:spPr>
            <a:xfrm>
              <a:off x="6625012" y="5255695"/>
              <a:ext cx="1142158" cy="1195936"/>
            </a:xfrm>
            <a:prstGeom prst="round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125" name="Rounded Rectangle 124">
              <a:extLst>
                <a:ext uri="{FF2B5EF4-FFF2-40B4-BE49-F238E27FC236}">
                  <a16:creationId xmlns:a16="http://schemas.microsoft.com/office/drawing/2014/main" id="{F2BB0E7B-A75E-A447-95CB-730810FE7276}"/>
                </a:ext>
              </a:extLst>
            </p:cNvPr>
            <p:cNvSpPr/>
            <p:nvPr/>
          </p:nvSpPr>
          <p:spPr>
            <a:xfrm>
              <a:off x="3522640" y="5282539"/>
              <a:ext cx="858484" cy="1195936"/>
            </a:xfrm>
            <a:prstGeom prst="roundRect">
              <a:avLst/>
            </a:prstGeom>
            <a:solidFill>
              <a:srgbClr val="44546A">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grpSp>
          <p:nvGrpSpPr>
            <p:cNvPr id="126" name="Group 125">
              <a:extLst>
                <a:ext uri="{FF2B5EF4-FFF2-40B4-BE49-F238E27FC236}">
                  <a16:creationId xmlns:a16="http://schemas.microsoft.com/office/drawing/2014/main" id="{2B82D4FA-559F-CF4A-8672-31B383526445}"/>
                </a:ext>
              </a:extLst>
            </p:cNvPr>
            <p:cNvGrpSpPr/>
            <p:nvPr/>
          </p:nvGrpSpPr>
          <p:grpSpPr>
            <a:xfrm>
              <a:off x="3531904" y="2271187"/>
              <a:ext cx="5362194" cy="4077254"/>
              <a:chOff x="2938103" y="2516213"/>
              <a:chExt cx="8177433" cy="3283471"/>
            </a:xfrm>
          </p:grpSpPr>
          <p:grpSp>
            <p:nvGrpSpPr>
              <p:cNvPr id="138" name="Group 137">
                <a:extLst>
                  <a:ext uri="{FF2B5EF4-FFF2-40B4-BE49-F238E27FC236}">
                    <a16:creationId xmlns:a16="http://schemas.microsoft.com/office/drawing/2014/main" id="{C9F30CCA-0FE4-E844-A50B-D650CA699BF4}"/>
                  </a:ext>
                </a:extLst>
              </p:cNvPr>
              <p:cNvGrpSpPr/>
              <p:nvPr/>
            </p:nvGrpSpPr>
            <p:grpSpPr>
              <a:xfrm>
                <a:off x="7395099" y="3388926"/>
                <a:ext cx="3633850" cy="1135573"/>
                <a:chOff x="7133842" y="3472053"/>
                <a:chExt cx="3633850" cy="1135573"/>
              </a:xfrm>
              <a:solidFill>
                <a:srgbClr val="44546A">
                  <a:lumMod val="75000"/>
                </a:srgbClr>
              </a:solidFill>
            </p:grpSpPr>
            <p:sp>
              <p:nvSpPr>
                <p:cNvPr id="167" name="Rectangle 166">
                  <a:extLst>
                    <a:ext uri="{FF2B5EF4-FFF2-40B4-BE49-F238E27FC236}">
                      <a16:creationId xmlns:a16="http://schemas.microsoft.com/office/drawing/2014/main" id="{F459662E-0AA5-C047-B226-4979BD112509}"/>
                    </a:ext>
                  </a:extLst>
                </p:cNvPr>
                <p:cNvSpPr/>
                <p:nvPr/>
              </p:nvSpPr>
              <p:spPr bwMode="auto">
                <a:xfrm>
                  <a:off x="7133842" y="3472053"/>
                  <a:ext cx="3633850" cy="1135573"/>
                </a:xfrm>
                <a:prstGeom prst="rect">
                  <a:avLst/>
                </a:prstGeom>
                <a:solidFill>
                  <a:srgbClr val="5B9BD5">
                    <a:lumMod val="75000"/>
                  </a:srgbClr>
                </a:solidFill>
                <a:ln w="3175" cap="flat" cmpd="sng" algn="ctr">
                  <a:no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8" name="TextBox 167">
                  <a:extLst>
                    <a:ext uri="{FF2B5EF4-FFF2-40B4-BE49-F238E27FC236}">
                      <a16:creationId xmlns:a16="http://schemas.microsoft.com/office/drawing/2014/main" id="{E3AEB973-12A2-7444-B4AB-0FB3F93E669D}"/>
                    </a:ext>
                  </a:extLst>
                </p:cNvPr>
                <p:cNvSpPr txBox="1"/>
                <p:nvPr/>
              </p:nvSpPr>
              <p:spPr>
                <a:xfrm>
                  <a:off x="7239747" y="3481325"/>
                  <a:ext cx="3387451" cy="4081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Application Nodes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(Workers)</a:t>
                  </a:r>
                </a:p>
              </p:txBody>
            </p:sp>
            <p:sp>
              <p:nvSpPr>
                <p:cNvPr id="169" name="Rounded Rectangle 168">
                  <a:extLst>
                    <a:ext uri="{FF2B5EF4-FFF2-40B4-BE49-F238E27FC236}">
                      <a16:creationId xmlns:a16="http://schemas.microsoft.com/office/drawing/2014/main" id="{82C8A935-B193-7B44-9E02-DDE856F1F4B2}"/>
                    </a:ext>
                  </a:extLst>
                </p:cNvPr>
                <p:cNvSpPr/>
                <p:nvPr/>
              </p:nvSpPr>
              <p:spPr bwMode="auto">
                <a:xfrm>
                  <a:off x="7149458" y="3918850"/>
                  <a:ext cx="1029640" cy="546756"/>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Worker1</a:t>
                  </a:r>
                </a:p>
              </p:txBody>
            </p:sp>
            <p:sp>
              <p:nvSpPr>
                <p:cNvPr id="170" name="Rounded Rectangle 169">
                  <a:extLst>
                    <a:ext uri="{FF2B5EF4-FFF2-40B4-BE49-F238E27FC236}">
                      <a16:creationId xmlns:a16="http://schemas.microsoft.com/office/drawing/2014/main" id="{AD36D880-08E0-074B-B02E-3A67876ACFC5}"/>
                    </a:ext>
                  </a:extLst>
                </p:cNvPr>
                <p:cNvSpPr/>
                <p:nvPr/>
              </p:nvSpPr>
              <p:spPr bwMode="auto">
                <a:xfrm>
                  <a:off x="8316153" y="3955099"/>
                  <a:ext cx="1029640" cy="519323"/>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Worker2</a:t>
                  </a:r>
                </a:p>
              </p:txBody>
            </p:sp>
            <p:sp>
              <p:nvSpPr>
                <p:cNvPr id="171" name="Rounded Rectangle 170">
                  <a:extLst>
                    <a:ext uri="{FF2B5EF4-FFF2-40B4-BE49-F238E27FC236}">
                      <a16:creationId xmlns:a16="http://schemas.microsoft.com/office/drawing/2014/main" id="{8A09D1C5-E106-A04D-A13A-16BA63C27551}"/>
                    </a:ext>
                  </a:extLst>
                </p:cNvPr>
                <p:cNvSpPr/>
                <p:nvPr/>
              </p:nvSpPr>
              <p:spPr bwMode="auto">
                <a:xfrm>
                  <a:off x="9500768" y="3916647"/>
                  <a:ext cx="1029640" cy="535372"/>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Worker3</a:t>
                  </a:r>
                </a:p>
              </p:txBody>
            </p:sp>
          </p:grpSp>
          <p:grpSp>
            <p:nvGrpSpPr>
              <p:cNvPr id="139" name="Group 138">
                <a:extLst>
                  <a:ext uri="{FF2B5EF4-FFF2-40B4-BE49-F238E27FC236}">
                    <a16:creationId xmlns:a16="http://schemas.microsoft.com/office/drawing/2014/main" id="{690D3A48-431A-9D4D-A704-2515700CC552}"/>
                  </a:ext>
                </a:extLst>
              </p:cNvPr>
              <p:cNvGrpSpPr/>
              <p:nvPr/>
            </p:nvGrpSpPr>
            <p:grpSpPr>
              <a:xfrm>
                <a:off x="3010393" y="3388925"/>
                <a:ext cx="3633850" cy="1171199"/>
                <a:chOff x="7133842" y="3436426"/>
                <a:chExt cx="3633850" cy="1171199"/>
              </a:xfrm>
              <a:solidFill>
                <a:srgbClr val="44546A">
                  <a:lumMod val="75000"/>
                </a:srgbClr>
              </a:solidFill>
            </p:grpSpPr>
            <p:sp>
              <p:nvSpPr>
                <p:cNvPr id="164" name="Rectangle 163">
                  <a:extLst>
                    <a:ext uri="{FF2B5EF4-FFF2-40B4-BE49-F238E27FC236}">
                      <a16:creationId xmlns:a16="http://schemas.microsoft.com/office/drawing/2014/main" id="{756498D6-DA9A-944A-93CB-8F22FF8E546C}"/>
                    </a:ext>
                  </a:extLst>
                </p:cNvPr>
                <p:cNvSpPr/>
                <p:nvPr/>
              </p:nvSpPr>
              <p:spPr bwMode="auto">
                <a:xfrm>
                  <a:off x="7133842" y="3436426"/>
                  <a:ext cx="3633850" cy="1171199"/>
                </a:xfrm>
                <a:prstGeom prst="rect">
                  <a:avLst/>
                </a:prstGeom>
                <a:solidFill>
                  <a:srgbClr val="5B9BD5">
                    <a:lumMod val="75000"/>
                  </a:srgbClr>
                </a:solidFill>
                <a:ln w="3175" cap="flat" cmpd="sng" algn="ctr">
                  <a:no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5" name="TextBox 164">
                  <a:extLst>
                    <a:ext uri="{FF2B5EF4-FFF2-40B4-BE49-F238E27FC236}">
                      <a16:creationId xmlns:a16="http://schemas.microsoft.com/office/drawing/2014/main" id="{6948C86D-0EF5-2C46-8364-81207842C9F5}"/>
                    </a:ext>
                  </a:extLst>
                </p:cNvPr>
                <p:cNvSpPr txBox="1"/>
                <p:nvPr/>
              </p:nvSpPr>
              <p:spPr>
                <a:xfrm>
                  <a:off x="7288389" y="3462028"/>
                  <a:ext cx="3375482" cy="3717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rPr>
                    <a:t>Master/Infra Nodes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E7E6E6"/>
                    </a:solidFill>
                    <a:effectLst/>
                    <a:uLnTx/>
                    <a:uFillTx/>
                    <a:latin typeface="IBM Plex Sans Condensed Medium" panose="020B0506050203000203" pitchFamily="34" charset="77"/>
                    <a:ea typeface="IBM Plex Sans" charset="0"/>
                    <a:cs typeface="IBM Plex Sans" charset="0"/>
                  </a:endParaRPr>
                </a:p>
              </p:txBody>
            </p:sp>
            <p:sp>
              <p:nvSpPr>
                <p:cNvPr id="166" name="Rounded Rectangle 165">
                  <a:extLst>
                    <a:ext uri="{FF2B5EF4-FFF2-40B4-BE49-F238E27FC236}">
                      <a16:creationId xmlns:a16="http://schemas.microsoft.com/office/drawing/2014/main" id="{418E7C48-BEE5-E14D-A6A8-0A779D036CEB}"/>
                    </a:ext>
                  </a:extLst>
                </p:cNvPr>
                <p:cNvSpPr/>
                <p:nvPr/>
              </p:nvSpPr>
              <p:spPr bwMode="auto">
                <a:xfrm>
                  <a:off x="7517005" y="3926168"/>
                  <a:ext cx="1099201" cy="5746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grpSp>
          <p:sp>
            <p:nvSpPr>
              <p:cNvPr id="140" name="Rectangle 139">
                <a:extLst>
                  <a:ext uri="{FF2B5EF4-FFF2-40B4-BE49-F238E27FC236}">
                    <a16:creationId xmlns:a16="http://schemas.microsoft.com/office/drawing/2014/main" id="{2C133258-5230-AE4D-8ECA-943B748C9091}"/>
                  </a:ext>
                </a:extLst>
              </p:cNvPr>
              <p:cNvSpPr/>
              <p:nvPr/>
            </p:nvSpPr>
            <p:spPr bwMode="auto">
              <a:xfrm>
                <a:off x="5840164" y="2516213"/>
                <a:ext cx="2073335" cy="431213"/>
              </a:xfrm>
              <a:prstGeom prst="rect">
                <a:avLst/>
              </a:prstGeom>
              <a:solidFill>
                <a:srgbClr val="5B9BD5">
                  <a:lumMod val="75000"/>
                </a:srgbClr>
              </a:solidFill>
              <a:ln w="19050" cap="flat" cmpd="sng" algn="ctr">
                <a:solidFill>
                  <a:sysClr val="window" lastClr="FFFFFF"/>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IBM Plex Sans Condensed Medium" panose="020B0506050203000203" pitchFamily="34" charset="77"/>
                    <a:ea typeface="IBM Plex Sans" charset="0"/>
                    <a:cs typeface="IBM Plex Sans" charset="0"/>
                  </a:rPr>
                  <a:t>Load balancer</a:t>
                </a:r>
              </a:p>
            </p:txBody>
          </p:sp>
          <p:cxnSp>
            <p:nvCxnSpPr>
              <p:cNvPr id="141" name="Elbow Connector 140">
                <a:extLst>
                  <a:ext uri="{FF2B5EF4-FFF2-40B4-BE49-F238E27FC236}">
                    <a16:creationId xmlns:a16="http://schemas.microsoft.com/office/drawing/2014/main" id="{56D537FF-39AE-EF4A-870D-B83F6DD677AA}"/>
                  </a:ext>
                </a:extLst>
              </p:cNvPr>
              <p:cNvCxnSpPr>
                <a:cxnSpLocks/>
                <a:stCxn id="164" idx="0"/>
                <a:endCxn id="167" idx="0"/>
              </p:cNvCxnSpPr>
              <p:nvPr/>
            </p:nvCxnSpPr>
            <p:spPr bwMode="auto">
              <a:xfrm rot="16200000" flipH="1">
                <a:off x="7019670" y="1196571"/>
                <a:ext cx="1" cy="4384707"/>
              </a:xfrm>
              <a:prstGeom prst="bentConnector3">
                <a:avLst>
                  <a:gd name="adj1" fmla="val -22860000000"/>
                </a:avLst>
              </a:prstGeom>
              <a:noFill/>
              <a:ln w="19050" cap="flat" cmpd="sng" algn="ctr">
                <a:solidFill>
                  <a:srgbClr val="ED7D31">
                    <a:lumMod val="60000"/>
                    <a:lumOff val="40000"/>
                  </a:srgbClr>
                </a:solidFill>
                <a:prstDash val="solid"/>
                <a:miter lim="800000"/>
                <a:headEnd type="none" w="med" len="med"/>
                <a:tailEnd type="none" w="med" len="med"/>
              </a:ln>
              <a:effectLst/>
            </p:spPr>
          </p:cxnSp>
          <p:grpSp>
            <p:nvGrpSpPr>
              <p:cNvPr id="142" name="Group 141">
                <a:extLst>
                  <a:ext uri="{FF2B5EF4-FFF2-40B4-BE49-F238E27FC236}">
                    <a16:creationId xmlns:a16="http://schemas.microsoft.com/office/drawing/2014/main" id="{DA124D81-67CF-D14F-A9FC-06A0220F914B}"/>
                  </a:ext>
                </a:extLst>
              </p:cNvPr>
              <p:cNvGrpSpPr/>
              <p:nvPr/>
            </p:nvGrpSpPr>
            <p:grpSpPr>
              <a:xfrm>
                <a:off x="2938103" y="5017292"/>
                <a:ext cx="1484365" cy="782392"/>
                <a:chOff x="3123743" y="5008506"/>
                <a:chExt cx="1923852" cy="782392"/>
              </a:xfrm>
            </p:grpSpPr>
            <p:sp>
              <p:nvSpPr>
                <p:cNvPr id="162" name="Can 161">
                  <a:extLst>
                    <a:ext uri="{FF2B5EF4-FFF2-40B4-BE49-F238E27FC236}">
                      <a16:creationId xmlns:a16="http://schemas.microsoft.com/office/drawing/2014/main" id="{D784C978-2B75-8D44-A437-344DE5D37703}"/>
                    </a:ext>
                  </a:extLst>
                </p:cNvPr>
                <p:cNvSpPr/>
                <p:nvPr/>
              </p:nvSpPr>
              <p:spPr bwMode="auto">
                <a:xfrm>
                  <a:off x="3527334" y="5008506"/>
                  <a:ext cx="1034184"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3" name="TextBox 162">
                  <a:extLst>
                    <a:ext uri="{FF2B5EF4-FFF2-40B4-BE49-F238E27FC236}">
                      <a16:creationId xmlns:a16="http://schemas.microsoft.com/office/drawing/2014/main" id="{5FC2945D-00CC-4743-B7F6-BCB41E7E0181}"/>
                    </a:ext>
                  </a:extLst>
                </p:cNvPr>
                <p:cNvSpPr txBox="1"/>
                <p:nvPr/>
              </p:nvSpPr>
              <p:spPr>
                <a:xfrm>
                  <a:off x="3123743" y="5344755"/>
                  <a:ext cx="1923852" cy="44614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Docker and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Local-storage</a:t>
                  </a:r>
                </a:p>
              </p:txBody>
            </p:sp>
          </p:grpSp>
          <p:grpSp>
            <p:nvGrpSpPr>
              <p:cNvPr id="143" name="Group 142">
                <a:extLst>
                  <a:ext uri="{FF2B5EF4-FFF2-40B4-BE49-F238E27FC236}">
                    <a16:creationId xmlns:a16="http://schemas.microsoft.com/office/drawing/2014/main" id="{123B45D7-3E0E-0941-B8A1-27C4D145682D}"/>
                  </a:ext>
                </a:extLst>
              </p:cNvPr>
              <p:cNvGrpSpPr/>
              <p:nvPr/>
            </p:nvGrpSpPr>
            <p:grpSpPr>
              <a:xfrm>
                <a:off x="4296744" y="5017292"/>
                <a:ext cx="1061500" cy="715578"/>
                <a:chOff x="3707071" y="5030078"/>
                <a:chExt cx="1163586" cy="715578"/>
              </a:xfrm>
            </p:grpSpPr>
            <p:sp>
              <p:nvSpPr>
                <p:cNvPr id="160" name="Can 159">
                  <a:extLst>
                    <a:ext uri="{FF2B5EF4-FFF2-40B4-BE49-F238E27FC236}">
                      <a16:creationId xmlns:a16="http://schemas.microsoft.com/office/drawing/2014/main" id="{F8B7D9EC-3ADB-3B40-A137-88049F44D7F6}"/>
                    </a:ext>
                  </a:extLst>
                </p:cNvPr>
                <p:cNvSpPr/>
                <p:nvPr/>
              </p:nvSpPr>
              <p:spPr bwMode="auto">
                <a:xfrm>
                  <a:off x="3944580" y="5030078"/>
                  <a:ext cx="926077"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61" name="TextBox 160">
                  <a:extLst>
                    <a:ext uri="{FF2B5EF4-FFF2-40B4-BE49-F238E27FC236}">
                      <a16:creationId xmlns:a16="http://schemas.microsoft.com/office/drawing/2014/main" id="{86C2B924-E4BF-C544-AD19-4F9D3DA53488}"/>
                    </a:ext>
                  </a:extLst>
                </p:cNvPr>
                <p:cNvSpPr txBox="1"/>
                <p:nvPr/>
              </p:nvSpPr>
              <p:spPr>
                <a:xfrm>
                  <a:off x="3707071" y="5345546"/>
                  <a:ext cx="104703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ETCD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Storage</a:t>
                  </a:r>
                </a:p>
              </p:txBody>
            </p:sp>
          </p:grpSp>
          <p:grpSp>
            <p:nvGrpSpPr>
              <p:cNvPr id="144" name="Group 143">
                <a:extLst>
                  <a:ext uri="{FF2B5EF4-FFF2-40B4-BE49-F238E27FC236}">
                    <a16:creationId xmlns:a16="http://schemas.microsoft.com/office/drawing/2014/main" id="{87D33310-045E-0040-A03F-D189865E5231}"/>
                  </a:ext>
                </a:extLst>
              </p:cNvPr>
              <p:cNvGrpSpPr/>
              <p:nvPr/>
            </p:nvGrpSpPr>
            <p:grpSpPr>
              <a:xfrm>
                <a:off x="5327588" y="5017292"/>
                <a:ext cx="1031514" cy="646083"/>
                <a:chOff x="3601381" y="5046118"/>
                <a:chExt cx="1130718" cy="646083"/>
              </a:xfrm>
            </p:grpSpPr>
            <p:sp>
              <p:nvSpPr>
                <p:cNvPr id="158" name="Can 157">
                  <a:extLst>
                    <a:ext uri="{FF2B5EF4-FFF2-40B4-BE49-F238E27FC236}">
                      <a16:creationId xmlns:a16="http://schemas.microsoft.com/office/drawing/2014/main" id="{4DA1B1EB-D2AB-BC4C-82CF-74545A51454C}"/>
                    </a:ext>
                  </a:extLst>
                </p:cNvPr>
                <p:cNvSpPr/>
                <p:nvPr/>
              </p:nvSpPr>
              <p:spPr bwMode="auto">
                <a:xfrm>
                  <a:off x="3806022" y="5046118"/>
                  <a:ext cx="926077"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9" name="TextBox 158">
                  <a:extLst>
                    <a:ext uri="{FF2B5EF4-FFF2-40B4-BE49-F238E27FC236}">
                      <a16:creationId xmlns:a16="http://schemas.microsoft.com/office/drawing/2014/main" id="{E3E58A15-B996-124C-BF82-ADDDE47400C0}"/>
                    </a:ext>
                  </a:extLst>
                </p:cNvPr>
                <p:cNvSpPr txBox="1"/>
                <p:nvPr/>
              </p:nvSpPr>
              <p:spPr>
                <a:xfrm>
                  <a:off x="3601381" y="5338449"/>
                  <a:ext cx="1123743" cy="3537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Registry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Storage</a:t>
                  </a:r>
                </a:p>
              </p:txBody>
            </p:sp>
          </p:grpSp>
          <p:grpSp>
            <p:nvGrpSpPr>
              <p:cNvPr id="145" name="Group 144">
                <a:extLst>
                  <a:ext uri="{FF2B5EF4-FFF2-40B4-BE49-F238E27FC236}">
                    <a16:creationId xmlns:a16="http://schemas.microsoft.com/office/drawing/2014/main" id="{A562C12A-3AF9-CE45-956C-C2F0616A22B2}"/>
                  </a:ext>
                </a:extLst>
              </p:cNvPr>
              <p:cNvGrpSpPr/>
              <p:nvPr/>
            </p:nvGrpSpPr>
            <p:grpSpPr>
              <a:xfrm>
                <a:off x="7751595" y="5017292"/>
                <a:ext cx="1484366" cy="770554"/>
                <a:chOff x="3119965" y="5030078"/>
                <a:chExt cx="1923854" cy="770554"/>
              </a:xfrm>
            </p:grpSpPr>
            <p:sp>
              <p:nvSpPr>
                <p:cNvPr id="156" name="Can 155">
                  <a:extLst>
                    <a:ext uri="{FF2B5EF4-FFF2-40B4-BE49-F238E27FC236}">
                      <a16:creationId xmlns:a16="http://schemas.microsoft.com/office/drawing/2014/main" id="{4C9D8204-FA08-554B-B6D6-7CE5CC79A90C}"/>
                    </a:ext>
                  </a:extLst>
                </p:cNvPr>
                <p:cNvSpPr/>
                <p:nvPr/>
              </p:nvSpPr>
              <p:spPr bwMode="auto">
                <a:xfrm>
                  <a:off x="3716098" y="5030078"/>
                  <a:ext cx="1034183"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7" name="TextBox 156">
                  <a:extLst>
                    <a:ext uri="{FF2B5EF4-FFF2-40B4-BE49-F238E27FC236}">
                      <a16:creationId xmlns:a16="http://schemas.microsoft.com/office/drawing/2014/main" id="{0BB5EC8E-89F8-4347-9329-DAAC43524C47}"/>
                    </a:ext>
                  </a:extLst>
                </p:cNvPr>
                <p:cNvSpPr txBox="1"/>
                <p:nvPr/>
              </p:nvSpPr>
              <p:spPr>
                <a:xfrm>
                  <a:off x="3119965" y="5354489"/>
                  <a:ext cx="1923854" cy="44614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Docker and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Local-storage</a:t>
                  </a:r>
                </a:p>
              </p:txBody>
            </p:sp>
          </p:grpSp>
          <p:grpSp>
            <p:nvGrpSpPr>
              <p:cNvPr id="146" name="Group 145">
                <a:extLst>
                  <a:ext uri="{FF2B5EF4-FFF2-40B4-BE49-F238E27FC236}">
                    <a16:creationId xmlns:a16="http://schemas.microsoft.com/office/drawing/2014/main" id="{54BC1E36-29EF-5D4B-BC61-DC41A41FD7AF}"/>
                  </a:ext>
                </a:extLst>
              </p:cNvPr>
              <p:cNvGrpSpPr/>
              <p:nvPr/>
            </p:nvGrpSpPr>
            <p:grpSpPr>
              <a:xfrm>
                <a:off x="9657047" y="5017292"/>
                <a:ext cx="1458489" cy="584267"/>
                <a:chOff x="3732581" y="4996212"/>
                <a:chExt cx="1890316" cy="584267"/>
              </a:xfrm>
            </p:grpSpPr>
            <p:sp>
              <p:nvSpPr>
                <p:cNvPr id="153" name="Can 152">
                  <a:extLst>
                    <a:ext uri="{FF2B5EF4-FFF2-40B4-BE49-F238E27FC236}">
                      <a16:creationId xmlns:a16="http://schemas.microsoft.com/office/drawing/2014/main" id="{D44FEFE4-68FB-ED40-82B1-D5ABCF758777}"/>
                    </a:ext>
                  </a:extLst>
                </p:cNvPr>
                <p:cNvSpPr/>
                <p:nvPr/>
              </p:nvSpPr>
              <p:spPr bwMode="auto">
                <a:xfrm>
                  <a:off x="4068101" y="4996212"/>
                  <a:ext cx="1034185"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54" name="TextBox 153">
                  <a:extLst>
                    <a:ext uri="{FF2B5EF4-FFF2-40B4-BE49-F238E27FC236}">
                      <a16:creationId xmlns:a16="http://schemas.microsoft.com/office/drawing/2014/main" id="{74794263-E34C-1E4F-BA99-0B8652BE7944}"/>
                    </a:ext>
                  </a:extLst>
                </p:cNvPr>
                <p:cNvSpPr txBox="1"/>
                <p:nvPr/>
              </p:nvSpPr>
              <p:spPr>
                <a:xfrm>
                  <a:off x="3732581" y="5382194"/>
                  <a:ext cx="1890316" cy="1982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App Storage</a:t>
                  </a:r>
                </a:p>
              </p:txBody>
            </p:sp>
            <p:sp>
              <p:nvSpPr>
                <p:cNvPr id="155" name="Can 154">
                  <a:extLst>
                    <a:ext uri="{FF2B5EF4-FFF2-40B4-BE49-F238E27FC236}">
                      <a16:creationId xmlns:a16="http://schemas.microsoft.com/office/drawing/2014/main" id="{23D484AD-F306-A44D-AD6E-D061417CFDD2}"/>
                    </a:ext>
                  </a:extLst>
                </p:cNvPr>
                <p:cNvSpPr/>
                <p:nvPr/>
              </p:nvSpPr>
              <p:spPr bwMode="auto">
                <a:xfrm>
                  <a:off x="4419949" y="5060503"/>
                  <a:ext cx="1034185" cy="317641"/>
                </a:xfrm>
                <a:prstGeom prst="can">
                  <a:avLst/>
                </a:prstGeom>
                <a:solidFill>
                  <a:sysClr val="window" lastClr="FFFFFF"/>
                </a:solidFill>
                <a:ln w="19050" cap="flat" cmpd="sng" algn="ctr">
                  <a:solidFill>
                    <a:srgbClr val="4472C4">
                      <a:lumMod val="50000"/>
                    </a:srgbClr>
                  </a:solidFill>
                  <a:prstDash val="solid"/>
                  <a:miter lim="800000"/>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grpSp>
          <p:cxnSp>
            <p:nvCxnSpPr>
              <p:cNvPr id="147" name="Elbow Connector 146">
                <a:extLst>
                  <a:ext uri="{FF2B5EF4-FFF2-40B4-BE49-F238E27FC236}">
                    <a16:creationId xmlns:a16="http://schemas.microsoft.com/office/drawing/2014/main" id="{8D151CDF-6F3F-D947-AD6E-65009C14CD60}"/>
                  </a:ext>
                </a:extLst>
              </p:cNvPr>
              <p:cNvCxnSpPr>
                <a:cxnSpLocks/>
              </p:cNvCxnSpPr>
              <p:nvPr/>
            </p:nvCxnSpPr>
            <p:spPr bwMode="auto">
              <a:xfrm rot="16200000" flipV="1">
                <a:off x="5609212" y="4771783"/>
                <a:ext cx="467483" cy="5580"/>
              </a:xfrm>
              <a:prstGeom prst="bentConnector3">
                <a:avLst/>
              </a:prstGeom>
              <a:noFill/>
              <a:ln w="19050" cap="flat" cmpd="sng" algn="ctr">
                <a:solidFill>
                  <a:srgbClr val="ED7D31"/>
                </a:solidFill>
                <a:prstDash val="solid"/>
                <a:miter lim="800000"/>
                <a:headEnd type="none" w="med" len="med"/>
                <a:tailEnd type="none" w="med" len="med"/>
              </a:ln>
              <a:effectLst/>
            </p:spPr>
          </p:cxnSp>
          <p:cxnSp>
            <p:nvCxnSpPr>
              <p:cNvPr id="148" name="Straight Connector 147">
                <a:extLst>
                  <a:ext uri="{FF2B5EF4-FFF2-40B4-BE49-F238E27FC236}">
                    <a16:creationId xmlns:a16="http://schemas.microsoft.com/office/drawing/2014/main" id="{7C56862E-1533-8E42-B3F4-D6416F98A88E}"/>
                  </a:ext>
                </a:extLst>
              </p:cNvPr>
              <p:cNvCxnSpPr>
                <a:cxnSpLocks/>
                <a:stCxn id="160" idx="1"/>
              </p:cNvCxnSpPr>
              <p:nvPr/>
            </p:nvCxnSpPr>
            <p:spPr bwMode="auto">
              <a:xfrm flipH="1" flipV="1">
                <a:off x="4929245" y="4543197"/>
                <a:ext cx="6585" cy="474095"/>
              </a:xfrm>
              <a:prstGeom prst="line">
                <a:avLst/>
              </a:prstGeom>
              <a:noFill/>
              <a:ln w="19050" cap="flat" cmpd="sng" algn="ctr">
                <a:solidFill>
                  <a:srgbClr val="ED7D31"/>
                </a:solidFill>
                <a:prstDash val="solid"/>
                <a:miter lim="800000"/>
                <a:headEnd type="none" w="med" len="med"/>
                <a:tailEnd type="none" w="med" len="med"/>
              </a:ln>
              <a:effectLst/>
            </p:spPr>
          </p:cxnSp>
          <p:cxnSp>
            <p:nvCxnSpPr>
              <p:cNvPr id="149" name="Straight Connector 148">
                <a:extLst>
                  <a:ext uri="{FF2B5EF4-FFF2-40B4-BE49-F238E27FC236}">
                    <a16:creationId xmlns:a16="http://schemas.microsoft.com/office/drawing/2014/main" id="{F45EE324-5F1C-F54D-90AA-4F1654A7859D}"/>
                  </a:ext>
                </a:extLst>
              </p:cNvPr>
              <p:cNvCxnSpPr/>
              <p:nvPr/>
            </p:nvCxnSpPr>
            <p:spPr bwMode="auto">
              <a:xfrm flipV="1">
                <a:off x="3557520" y="4550920"/>
                <a:ext cx="0" cy="48352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0" name="Straight Connector 149">
                <a:extLst>
                  <a:ext uri="{FF2B5EF4-FFF2-40B4-BE49-F238E27FC236}">
                    <a16:creationId xmlns:a16="http://schemas.microsoft.com/office/drawing/2014/main" id="{780B6BB6-3182-514B-BDEE-C6F2D0AFE1AD}"/>
                  </a:ext>
                </a:extLst>
              </p:cNvPr>
              <p:cNvCxnSpPr/>
              <p:nvPr/>
            </p:nvCxnSpPr>
            <p:spPr bwMode="auto">
              <a:xfrm flipV="1">
                <a:off x="8519569" y="4524499"/>
                <a:ext cx="0" cy="46748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1" name="Straight Connector 150">
                <a:extLst>
                  <a:ext uri="{FF2B5EF4-FFF2-40B4-BE49-F238E27FC236}">
                    <a16:creationId xmlns:a16="http://schemas.microsoft.com/office/drawing/2014/main" id="{B5AA6FB1-EBED-B24D-9442-0C6F370288F7}"/>
                  </a:ext>
                </a:extLst>
              </p:cNvPr>
              <p:cNvCxnSpPr>
                <a:stCxn id="153" idx="1"/>
              </p:cNvCxnSpPr>
              <p:nvPr/>
            </p:nvCxnSpPr>
            <p:spPr bwMode="auto">
              <a:xfrm flipH="1" flipV="1">
                <a:off x="10311709" y="4549810"/>
                <a:ext cx="3178" cy="467483"/>
              </a:xfrm>
              <a:prstGeom prst="line">
                <a:avLst/>
              </a:prstGeom>
              <a:noFill/>
              <a:ln w="19050" cap="flat" cmpd="sng" algn="ctr">
                <a:solidFill>
                  <a:srgbClr val="ED7D31"/>
                </a:solidFill>
                <a:prstDash val="solid"/>
                <a:miter lim="800000"/>
                <a:headEnd type="none" w="med" len="med"/>
                <a:tailEnd type="none" w="med" len="med"/>
              </a:ln>
              <a:effectLst/>
            </p:spPr>
          </p:cxnSp>
          <p:cxnSp>
            <p:nvCxnSpPr>
              <p:cNvPr id="152" name="Straight Connector 151">
                <a:extLst>
                  <a:ext uri="{FF2B5EF4-FFF2-40B4-BE49-F238E27FC236}">
                    <a16:creationId xmlns:a16="http://schemas.microsoft.com/office/drawing/2014/main" id="{0A73D955-584E-A148-A064-5F1B1D5C69D9}"/>
                  </a:ext>
                </a:extLst>
              </p:cNvPr>
              <p:cNvCxnSpPr>
                <a:cxnSpLocks/>
                <a:stCxn id="140" idx="2"/>
              </p:cNvCxnSpPr>
              <p:nvPr/>
            </p:nvCxnSpPr>
            <p:spPr bwMode="auto">
              <a:xfrm>
                <a:off x="6876832" y="2947426"/>
                <a:ext cx="0" cy="223253"/>
              </a:xfrm>
              <a:prstGeom prst="line">
                <a:avLst/>
              </a:prstGeom>
              <a:noFill/>
              <a:ln w="19050" cap="flat" cmpd="sng" algn="ctr">
                <a:solidFill>
                  <a:srgbClr val="ED7D31"/>
                </a:solidFill>
                <a:prstDash val="solid"/>
                <a:miter lim="800000"/>
                <a:headEnd type="none" w="med" len="med"/>
                <a:tailEnd type="none" w="med" len="med"/>
              </a:ln>
              <a:effectLst/>
            </p:spPr>
          </p:cxnSp>
        </p:grpSp>
        <p:sp>
          <p:nvSpPr>
            <p:cNvPr id="127" name="Rounded Rectangle 126">
              <a:extLst>
                <a:ext uri="{FF2B5EF4-FFF2-40B4-BE49-F238E27FC236}">
                  <a16:creationId xmlns:a16="http://schemas.microsoft.com/office/drawing/2014/main" id="{45278501-6508-0F4E-9437-050C028DE8FF}"/>
                </a:ext>
              </a:extLst>
            </p:cNvPr>
            <p:cNvSpPr/>
            <p:nvPr/>
          </p:nvSpPr>
          <p:spPr bwMode="auto">
            <a:xfrm>
              <a:off x="6472681" y="3917377"/>
              <a:ext cx="675166" cy="618406"/>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Worker1</a:t>
              </a:r>
            </a:p>
          </p:txBody>
        </p:sp>
        <p:sp>
          <p:nvSpPr>
            <p:cNvPr id="128" name="Rounded Rectangle 127">
              <a:extLst>
                <a:ext uri="{FF2B5EF4-FFF2-40B4-BE49-F238E27FC236}">
                  <a16:creationId xmlns:a16="http://schemas.microsoft.com/office/drawing/2014/main" id="{28AE6D16-A409-1D44-A9B1-5201FAEFE252}"/>
                </a:ext>
              </a:extLst>
            </p:cNvPr>
            <p:cNvSpPr/>
            <p:nvPr/>
          </p:nvSpPr>
          <p:spPr bwMode="auto">
            <a:xfrm>
              <a:off x="7221365" y="3934859"/>
              <a:ext cx="675166" cy="587378"/>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Worker2</a:t>
              </a:r>
            </a:p>
          </p:txBody>
        </p:sp>
        <p:sp>
          <p:nvSpPr>
            <p:cNvPr id="129" name="Rounded Rectangle 128">
              <a:extLst>
                <a:ext uri="{FF2B5EF4-FFF2-40B4-BE49-F238E27FC236}">
                  <a16:creationId xmlns:a16="http://schemas.microsoft.com/office/drawing/2014/main" id="{9AD28B03-F074-4449-8661-9C01F89BB8FC}"/>
                </a:ext>
              </a:extLst>
            </p:cNvPr>
            <p:cNvSpPr/>
            <p:nvPr/>
          </p:nvSpPr>
          <p:spPr bwMode="auto">
            <a:xfrm>
              <a:off x="7991852" y="3920988"/>
              <a:ext cx="675166" cy="605530"/>
            </a:xfrm>
            <a:prstGeom prst="roundRect">
              <a:avLst/>
            </a:prstGeom>
            <a:solidFill>
              <a:sysClr val="window" lastClr="FFFFFF">
                <a:lumMod val="95000"/>
              </a:sysClr>
            </a:solidFill>
            <a:ln w="19050" cap="flat" cmpd="sng" algn="ctr">
              <a:solidFill>
                <a:srgbClr val="4472C4"/>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Worker3</a:t>
              </a:r>
            </a:p>
          </p:txBody>
        </p:sp>
        <p:sp>
          <p:nvSpPr>
            <p:cNvPr id="130" name="Rounded Rectangle 129">
              <a:extLst>
                <a:ext uri="{FF2B5EF4-FFF2-40B4-BE49-F238E27FC236}">
                  <a16:creationId xmlns:a16="http://schemas.microsoft.com/office/drawing/2014/main" id="{F94988B9-6654-3445-8EAF-3A09146AC81A}"/>
                </a:ext>
              </a:extLst>
            </p:cNvPr>
            <p:cNvSpPr/>
            <p:nvPr/>
          </p:nvSpPr>
          <p:spPr bwMode="auto">
            <a:xfrm>
              <a:off x="3814535" y="3973634"/>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1" name="Rounded Rectangle 130">
              <a:extLst>
                <a:ext uri="{FF2B5EF4-FFF2-40B4-BE49-F238E27FC236}">
                  <a16:creationId xmlns:a16="http://schemas.microsoft.com/office/drawing/2014/main" id="{C8B1FDB1-A7CC-604C-9536-2FD364AA4CB8}"/>
                </a:ext>
              </a:extLst>
            </p:cNvPr>
            <p:cNvSpPr/>
            <p:nvPr/>
          </p:nvSpPr>
          <p:spPr bwMode="auto">
            <a:xfrm>
              <a:off x="3819676" y="3877990"/>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2" name="Rectangle 131">
              <a:extLst>
                <a:ext uri="{FF2B5EF4-FFF2-40B4-BE49-F238E27FC236}">
                  <a16:creationId xmlns:a16="http://schemas.microsoft.com/office/drawing/2014/main" id="{9C50DD9A-5998-F94A-93D1-BF26B2A763B0}"/>
                </a:ext>
              </a:extLst>
            </p:cNvPr>
            <p:cNvSpPr/>
            <p:nvPr/>
          </p:nvSpPr>
          <p:spPr>
            <a:xfrm>
              <a:off x="4590240" y="6190021"/>
              <a:ext cx="965329"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NFS Storage</a:t>
              </a:r>
              <a:endParaRPr kumimoji="0" lang="en-US" sz="1050" b="0" i="0" u="none" strike="noStrike" kern="0" cap="none" spc="0" normalizeH="0" baseline="0" noProof="0" dirty="0">
                <a:ln>
                  <a:noFill/>
                </a:ln>
                <a:solidFill>
                  <a:prstClr val="black"/>
                </a:solidFill>
                <a:effectLst/>
                <a:uLnTx/>
                <a:uFillTx/>
                <a:latin typeface="Calibri" panose="020F0502020204030204"/>
              </a:endParaRPr>
            </a:p>
          </p:txBody>
        </p:sp>
        <p:sp>
          <p:nvSpPr>
            <p:cNvPr id="133" name="Rectangle 132">
              <a:extLst>
                <a:ext uri="{FF2B5EF4-FFF2-40B4-BE49-F238E27FC236}">
                  <a16:creationId xmlns:a16="http://schemas.microsoft.com/office/drawing/2014/main" id="{5D41BFDD-0E5D-CF41-879F-634B89ACD969}"/>
                </a:ext>
              </a:extLst>
            </p:cNvPr>
            <p:cNvSpPr/>
            <p:nvPr/>
          </p:nvSpPr>
          <p:spPr>
            <a:xfrm>
              <a:off x="7761218" y="6119168"/>
              <a:ext cx="1234633" cy="25391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prstClr val="white"/>
                  </a:solidFill>
                  <a:effectLst/>
                  <a:uLnTx/>
                  <a:uFillTx/>
                  <a:latin typeface="IBM Plex Sans" charset="0"/>
                  <a:ea typeface="IBM Plex Sans" charset="0"/>
                  <a:cs typeface="IBM Plex Sans" charset="0"/>
                </a:rPr>
                <a:t>Portworx</a:t>
              </a:r>
              <a:r>
                <a:rPr kumimoji="0" lang="en-US" sz="1050" b="0" i="0" u="none" strike="noStrike" kern="0" cap="none" spc="0" normalizeH="0" baseline="0" noProof="0" dirty="0">
                  <a:ln>
                    <a:noFill/>
                  </a:ln>
                  <a:solidFill>
                    <a:prstClr val="white"/>
                  </a:solidFill>
                  <a:effectLst/>
                  <a:uLnTx/>
                  <a:uFillTx/>
                  <a:latin typeface="IBM Plex Sans" charset="0"/>
                  <a:ea typeface="IBM Plex Sans" charset="0"/>
                  <a:cs typeface="IBM Plex Sans" charset="0"/>
                </a:rPr>
                <a:t> Storage</a:t>
              </a:r>
              <a:endParaRPr kumimoji="0" lang="en-US" sz="1050" b="0" i="0" u="none" strike="noStrike" kern="0" cap="none" spc="0" normalizeH="0" baseline="0" noProof="0" dirty="0">
                <a:ln>
                  <a:noFill/>
                </a:ln>
                <a:solidFill>
                  <a:prstClr val="black"/>
                </a:solidFill>
                <a:effectLst/>
                <a:uLnTx/>
                <a:uFillTx/>
                <a:latin typeface="Calibri" panose="020F0502020204030204"/>
              </a:endParaRPr>
            </a:p>
          </p:txBody>
        </p:sp>
        <p:sp>
          <p:nvSpPr>
            <p:cNvPr id="134" name="Rounded Rectangle 133">
              <a:extLst>
                <a:ext uri="{FF2B5EF4-FFF2-40B4-BE49-F238E27FC236}">
                  <a16:creationId xmlns:a16="http://schemas.microsoft.com/office/drawing/2014/main" id="{B822B8F7-621E-4F4E-97C1-23A7F67D3A11}"/>
                </a:ext>
              </a:extLst>
            </p:cNvPr>
            <p:cNvSpPr/>
            <p:nvPr/>
          </p:nvSpPr>
          <p:spPr bwMode="auto">
            <a:xfrm>
              <a:off x="4990098" y="4059927"/>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5" name="Rounded Rectangle 134">
              <a:extLst>
                <a:ext uri="{FF2B5EF4-FFF2-40B4-BE49-F238E27FC236}">
                  <a16:creationId xmlns:a16="http://schemas.microsoft.com/office/drawing/2014/main" id="{769FA140-ACB8-9F49-A8F4-957754203701}"/>
                </a:ext>
              </a:extLst>
            </p:cNvPr>
            <p:cNvSpPr/>
            <p:nvPr/>
          </p:nvSpPr>
          <p:spPr bwMode="auto">
            <a:xfrm>
              <a:off x="4995239" y="3964283"/>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Master Nodes</a:t>
              </a:r>
            </a:p>
          </p:txBody>
        </p:sp>
        <p:sp>
          <p:nvSpPr>
            <p:cNvPr id="136" name="Rounded Rectangle 135">
              <a:extLst>
                <a:ext uri="{FF2B5EF4-FFF2-40B4-BE49-F238E27FC236}">
                  <a16:creationId xmlns:a16="http://schemas.microsoft.com/office/drawing/2014/main" id="{FC5DB69F-6C8B-2C46-B0B0-BFBA37346034}"/>
                </a:ext>
              </a:extLst>
            </p:cNvPr>
            <p:cNvSpPr/>
            <p:nvPr/>
          </p:nvSpPr>
          <p:spPr bwMode="auto">
            <a:xfrm>
              <a:off x="4990098" y="3886401"/>
              <a:ext cx="720780" cy="649904"/>
            </a:xfrm>
            <a:prstGeom prst="roundRect">
              <a:avLst/>
            </a:prstGeom>
            <a:solidFill>
              <a:sysClr val="window" lastClr="FFFFFF"/>
            </a:solidFill>
            <a:ln w="19050" cap="flat" cmpd="sng" algn="ctr">
              <a:solidFill>
                <a:sysClr val="windowText" lastClr="000000">
                  <a:lumMod val="75000"/>
                  <a:lumOff val="25000"/>
                </a:sysClr>
              </a:solidFill>
              <a:prstDash val="solid"/>
              <a:miter lim="800000"/>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lvl="0" indent="0" algn="ctr" defTabSz="68598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Infra Nodes</a:t>
              </a:r>
            </a:p>
          </p:txBody>
        </p:sp>
        <p:pic>
          <p:nvPicPr>
            <p:cNvPr id="137" name="Picture 4" descr="Image result for red hat openshift logo&quot;">
              <a:extLst>
                <a:ext uri="{FF2B5EF4-FFF2-40B4-BE49-F238E27FC236}">
                  <a16:creationId xmlns:a16="http://schemas.microsoft.com/office/drawing/2014/main" id="{EAE918DF-17B0-DE4F-8057-91F4B63759C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94449" y="2242439"/>
              <a:ext cx="925329" cy="6274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72" name="Table 171">
            <a:extLst>
              <a:ext uri="{FF2B5EF4-FFF2-40B4-BE49-F238E27FC236}">
                <a16:creationId xmlns:a16="http://schemas.microsoft.com/office/drawing/2014/main" id="{2EAF4E28-B651-6446-9E09-535FFCCBF7DC}"/>
              </a:ext>
            </a:extLst>
          </p:cNvPr>
          <p:cNvGraphicFramePr>
            <a:graphicFrameLocks noGrp="1"/>
          </p:cNvGraphicFramePr>
          <p:nvPr>
            <p:extLst>
              <p:ext uri="{D42A27DB-BD31-4B8C-83A1-F6EECF244321}">
                <p14:modId xmlns:p14="http://schemas.microsoft.com/office/powerpoint/2010/main" val="2876859996"/>
              </p:ext>
            </p:extLst>
          </p:nvPr>
        </p:nvGraphicFramePr>
        <p:xfrm>
          <a:off x="6749073" y="949903"/>
          <a:ext cx="5036649" cy="2479097"/>
        </p:xfrm>
        <a:graphic>
          <a:graphicData uri="http://schemas.openxmlformats.org/drawingml/2006/table">
            <a:tbl>
              <a:tblPr firstRow="1" bandRow="1">
                <a:effectLst>
                  <a:outerShdw blurRad="50800" dist="38100" dir="2700000" algn="tl" rotWithShape="0">
                    <a:prstClr val="black">
                      <a:alpha val="40000"/>
                    </a:prstClr>
                  </a:outerShdw>
                </a:effectLst>
              </a:tblPr>
              <a:tblGrid>
                <a:gridCol w="1287580">
                  <a:extLst>
                    <a:ext uri="{9D8B030D-6E8A-4147-A177-3AD203B41FA5}">
                      <a16:colId xmlns:a16="http://schemas.microsoft.com/office/drawing/2014/main" val="3030711770"/>
                    </a:ext>
                  </a:extLst>
                </a:gridCol>
                <a:gridCol w="762000">
                  <a:extLst>
                    <a:ext uri="{9D8B030D-6E8A-4147-A177-3AD203B41FA5}">
                      <a16:colId xmlns:a16="http://schemas.microsoft.com/office/drawing/2014/main" val="2335582001"/>
                    </a:ext>
                  </a:extLst>
                </a:gridCol>
                <a:gridCol w="886691">
                  <a:extLst>
                    <a:ext uri="{9D8B030D-6E8A-4147-A177-3AD203B41FA5}">
                      <a16:colId xmlns:a16="http://schemas.microsoft.com/office/drawing/2014/main" val="4015928524"/>
                    </a:ext>
                  </a:extLst>
                </a:gridCol>
                <a:gridCol w="831272">
                  <a:extLst>
                    <a:ext uri="{9D8B030D-6E8A-4147-A177-3AD203B41FA5}">
                      <a16:colId xmlns:a16="http://schemas.microsoft.com/office/drawing/2014/main" val="4096231569"/>
                    </a:ext>
                  </a:extLst>
                </a:gridCol>
                <a:gridCol w="1269106">
                  <a:extLst>
                    <a:ext uri="{9D8B030D-6E8A-4147-A177-3AD203B41FA5}">
                      <a16:colId xmlns:a16="http://schemas.microsoft.com/office/drawing/2014/main" val="1411562286"/>
                    </a:ext>
                  </a:extLst>
                </a:gridCol>
              </a:tblGrid>
              <a:tr h="530445">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Node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Quantity</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CPU (VPC)</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Memory</a:t>
                      </a:r>
                    </a:p>
                    <a:p>
                      <a:pPr algn="ctr"/>
                      <a:r>
                        <a:rPr lang="en-US" sz="1200" b="0" i="0" dirty="0">
                          <a:latin typeface="IBM Plex Sans Condensed" panose="020B0506050203000203" pitchFamily="34" charset="77"/>
                        </a:rPr>
                        <a:t>(GB)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Disk storage(GB)</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extLst>
                  <a:ext uri="{0D108BD9-81ED-4DB2-BD59-A6C34878D82A}">
                    <a16:rowId xmlns:a16="http://schemas.microsoft.com/office/drawing/2014/main" val="1361736755"/>
                  </a:ext>
                </a:extLst>
              </a:tr>
              <a:tr h="301759">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Load Balancer*</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8</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a:r>
                        <a:rPr lang="en-US" sz="1000" b="0" i="0" dirty="0">
                          <a:latin typeface="IBM Plex Sans Condensed" panose="020B0506050203000203" pitchFamily="34" charset="77"/>
                        </a:rPr>
                        <a:t>/Root 100G</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770756311"/>
                  </a:ext>
                </a:extLst>
              </a:tr>
              <a:tr h="433386">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Master Nodes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3 </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64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a:r>
                        <a:rPr lang="en-US" sz="1000" b="0" i="0" dirty="0">
                          <a:latin typeface="IBM Plex Sans Condensed" panose="020B0506050203000203" pitchFamily="34" charset="77"/>
                        </a:rPr>
                        <a:t>/Root 100G</a:t>
                      </a:r>
                    </a:p>
                    <a:p>
                      <a:pPr algn="r"/>
                      <a:r>
                        <a:rPr lang="en-US" sz="1000" b="0" i="0" dirty="0">
                          <a:latin typeface="IBM Plex Sans Condensed" panose="020B0506050203000203" pitchFamily="34" charset="77"/>
                        </a:rPr>
                        <a:t>/Docker: 200G</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747799943"/>
                  </a:ext>
                </a:extLst>
              </a:tr>
              <a:tr h="378975">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NFS*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2</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a:r>
                        <a:rPr lang="en-US" sz="1000" b="0" i="0" dirty="0">
                          <a:latin typeface="IBM Plex Sans Condensed" panose="020B0506050203000203" pitchFamily="34" charset="77"/>
                        </a:rPr>
                        <a:t>/Root 100G</a:t>
                      </a:r>
                    </a:p>
                    <a:p>
                      <a:pPr algn="r"/>
                      <a:r>
                        <a:rPr lang="en-US" sz="1000" b="0" i="0" dirty="0">
                          <a:latin typeface="IBM Plex Sans Condensed" panose="020B0506050203000203" pitchFamily="34" charset="77"/>
                        </a:rPr>
                        <a:t>/Data: 200G</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406029630"/>
                  </a:ext>
                </a:extLst>
              </a:tr>
              <a:tr h="817267">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Application Nodes</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7</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16</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64</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a:r>
                        <a:rPr lang="en-US" sz="1000" b="0" i="0" dirty="0">
                          <a:latin typeface="IBM Plex Sans Condensed" panose="020B0506050203000203" pitchFamily="34" charset="77"/>
                        </a:rPr>
                        <a:t>//Root 100G</a:t>
                      </a:r>
                    </a:p>
                    <a:p>
                      <a:pPr algn="r"/>
                      <a:r>
                        <a:rPr lang="en-US" sz="1000" b="0" i="0" dirty="0">
                          <a:latin typeface="IBM Plex Sans Condensed" panose="020B0506050203000203" pitchFamily="34" charset="77"/>
                        </a:rPr>
                        <a:t>/Docker: 200G</a:t>
                      </a:r>
                    </a:p>
                    <a:p>
                      <a:pPr algn="r"/>
                      <a:r>
                        <a:rPr lang="en-US" sz="1000" b="0" i="0" dirty="0">
                          <a:latin typeface="IBM Plex Sans Condensed" panose="020B0506050203000203" pitchFamily="34" charset="77"/>
                        </a:rPr>
                        <a:t>Minimum Raw Disk for </a:t>
                      </a:r>
                      <a:r>
                        <a:rPr lang="en-US" sz="1000" b="0" i="0" dirty="0" err="1">
                          <a:latin typeface="IBM Plex Sans Condensed" panose="020B0506050203000203" pitchFamily="34" charset="77"/>
                        </a:rPr>
                        <a:t>Portworx</a:t>
                      </a:r>
                      <a:r>
                        <a:rPr lang="en-US" sz="1000" b="0" i="0" dirty="0">
                          <a:latin typeface="IBM Plex Sans Condensed" panose="020B0506050203000203" pitchFamily="34" charset="77"/>
                        </a:rPr>
                        <a:t> 643GB</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92525606"/>
                  </a:ext>
                </a:extLst>
              </a:tr>
            </a:tbl>
          </a:graphicData>
        </a:graphic>
      </p:graphicFrame>
      <p:graphicFrame>
        <p:nvGraphicFramePr>
          <p:cNvPr id="173" name="Table 172">
            <a:extLst>
              <a:ext uri="{FF2B5EF4-FFF2-40B4-BE49-F238E27FC236}">
                <a16:creationId xmlns:a16="http://schemas.microsoft.com/office/drawing/2014/main" id="{7941DD10-AF4F-B944-8055-BC305CCAF1F6}"/>
              </a:ext>
            </a:extLst>
          </p:cNvPr>
          <p:cNvGraphicFramePr>
            <a:graphicFrameLocks noGrp="1"/>
          </p:cNvGraphicFramePr>
          <p:nvPr>
            <p:extLst>
              <p:ext uri="{D42A27DB-BD31-4B8C-83A1-F6EECF244321}">
                <p14:modId xmlns:p14="http://schemas.microsoft.com/office/powerpoint/2010/main" val="1479345210"/>
              </p:ext>
            </p:extLst>
          </p:nvPr>
        </p:nvGraphicFramePr>
        <p:xfrm>
          <a:off x="6764512" y="3548016"/>
          <a:ext cx="5005772" cy="2402515"/>
        </p:xfrm>
        <a:graphic>
          <a:graphicData uri="http://schemas.openxmlformats.org/drawingml/2006/table">
            <a:tbl>
              <a:tblPr firstRow="1" bandRow="1">
                <a:effectLst>
                  <a:outerShdw blurRad="50800" dist="38100" dir="2700000" algn="tl" rotWithShape="0">
                    <a:prstClr val="black">
                      <a:alpha val="40000"/>
                    </a:prstClr>
                  </a:outerShdw>
                </a:effectLst>
              </a:tblPr>
              <a:tblGrid>
                <a:gridCol w="4060370">
                  <a:extLst>
                    <a:ext uri="{9D8B030D-6E8A-4147-A177-3AD203B41FA5}">
                      <a16:colId xmlns:a16="http://schemas.microsoft.com/office/drawing/2014/main" val="3030711770"/>
                    </a:ext>
                  </a:extLst>
                </a:gridCol>
                <a:gridCol w="945402">
                  <a:extLst>
                    <a:ext uri="{9D8B030D-6E8A-4147-A177-3AD203B41FA5}">
                      <a16:colId xmlns:a16="http://schemas.microsoft.com/office/drawing/2014/main" val="1411562286"/>
                    </a:ext>
                  </a:extLst>
                </a:gridCol>
              </a:tblGrid>
              <a:tr h="530445">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License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200" b="0" i="0" dirty="0">
                          <a:latin typeface="IBM Plex Sans Condensed" panose="020B0506050203000203" pitchFamily="34" charset="77"/>
                        </a:rPr>
                        <a:t>Quantity</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75000"/>
                      </a:srgbClr>
                    </a:solidFill>
                  </a:tcPr>
                </a:tc>
                <a:extLst>
                  <a:ext uri="{0D108BD9-81ED-4DB2-BD59-A6C34878D82A}">
                    <a16:rowId xmlns:a16="http://schemas.microsoft.com/office/drawing/2014/main" val="1361736755"/>
                  </a:ext>
                </a:extLst>
              </a:tr>
              <a:tr h="301759">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fontAlgn="b"/>
                      <a:r>
                        <a:rPr lang="en-US" sz="1100" u="none" strike="noStrike" dirty="0">
                          <a:effectLst/>
                        </a:rPr>
                        <a:t>IBM Cloud Pak for Data Watson Assistant Install License</a:t>
                      </a:r>
                      <a:endParaRPr lang="en-US" sz="1100" b="0" i="0" u="none" strike="noStrike" dirty="0">
                        <a:solidFill>
                          <a:srgbClr val="000000"/>
                        </a:solidFill>
                        <a:effectLst/>
                        <a:latin typeface="Calibri" panose="020F0502020204030204" pitchFamily="34" charset="0"/>
                      </a:endParaRP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770756311"/>
                  </a:ext>
                </a:extLst>
              </a:tr>
              <a:tr h="433386">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fontAlgn="b"/>
                      <a:r>
                        <a:rPr lang="en-US" sz="1100" u="none" strike="noStrike" dirty="0">
                          <a:effectLst/>
                        </a:rPr>
                        <a:t>IBM Cloud Pak for Data Watson Assistant 10 Thousand Monthly Active Users License</a:t>
                      </a:r>
                      <a:endParaRPr lang="en-US" sz="1100" b="0" i="0" u="none" strike="noStrike" dirty="0">
                        <a:solidFill>
                          <a:srgbClr val="000000"/>
                        </a:solidFill>
                        <a:effectLst/>
                        <a:latin typeface="Calibri" panose="020F0502020204030204" pitchFamily="34" charset="0"/>
                      </a:endParaRP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747799943"/>
                  </a:ext>
                </a:extLst>
              </a:tr>
              <a:tr h="378975">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r" fontAlgn="b"/>
                      <a:r>
                        <a:rPr lang="en-US" sz="1100" u="none" strike="noStrike" dirty="0">
                          <a:effectLst/>
                        </a:rPr>
                        <a:t>IBM Cloud Pak for Data Watson Discovery Base 40 Virtual Processor Cores License</a:t>
                      </a:r>
                      <a:endParaRPr lang="en-US" sz="1100" b="0" i="0" u="none" strike="noStrike" dirty="0">
                        <a:solidFill>
                          <a:srgbClr val="000000"/>
                        </a:solidFill>
                        <a:effectLst/>
                        <a:latin typeface="Calibri" panose="020F0502020204030204" pitchFamily="34" charset="0"/>
                      </a:endParaRP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1406029630"/>
                  </a:ext>
                </a:extLst>
              </a:tr>
              <a:tr h="378975">
                <a:tc>
                  <a:txBody>
                    <a:bodyPr/>
                    <a:lstStyle/>
                    <a:p>
                      <a:pPr algn="r" fontAlgn="b"/>
                      <a:r>
                        <a:rPr lang="en-US" sz="1100" b="0" i="0" u="none" strike="noStrike" dirty="0">
                          <a:solidFill>
                            <a:srgbClr val="000000"/>
                          </a:solidFill>
                          <a:effectLst/>
                          <a:latin typeface="Calibri" panose="020F0502020204030204" pitchFamily="34" charset="0"/>
                        </a:rPr>
                        <a:t> IBM Cloud Pak for Data Watson Discovery Additional Capacity 8 Virtual Processor Core Committed Term License </a:t>
                      </a: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a:r>
                        <a:rPr lang="en-US" sz="1000" b="0" i="0" dirty="0">
                          <a:latin typeface="IBM Plex Sans Condensed" panose="020B0506050203000203" pitchFamily="34" charset="77"/>
                        </a:rPr>
                        <a:t>0</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07974937"/>
                  </a:ext>
                </a:extLst>
              </a:tr>
              <a:tr h="378975">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IBM Cloud Pak for Data Watson Discovery Base Resource Value Unit License</a:t>
                      </a:r>
                      <a:endParaRPr lang="en-US" sz="1100" b="0" i="0" u="none" strike="noStrike" dirty="0">
                        <a:solidFill>
                          <a:srgbClr val="000000"/>
                        </a:solidFill>
                        <a:effectLst/>
                        <a:latin typeface="Calibri" panose="020F0502020204030204" pitchFamily="34" charset="0"/>
                      </a:endParaRPr>
                    </a:p>
                  </a:txBody>
                  <a:tcPr marL="0" marR="0" marT="0" marB="0" anchor="b">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000" b="0" i="0" dirty="0">
                          <a:latin typeface="IBM Plex Sans Condensed" panose="020B0506050203000203" pitchFamily="34" charset="77"/>
                        </a:rPr>
                        <a:t>1</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22069732"/>
                  </a:ext>
                </a:extLst>
              </a:tr>
            </a:tbl>
          </a:graphicData>
        </a:graphic>
      </p:graphicFrame>
      <p:sp>
        <p:nvSpPr>
          <p:cNvPr id="174" name="TextBox 173">
            <a:extLst>
              <a:ext uri="{FF2B5EF4-FFF2-40B4-BE49-F238E27FC236}">
                <a16:creationId xmlns:a16="http://schemas.microsoft.com/office/drawing/2014/main" id="{309553A9-F49A-214E-81BC-2A46D9CF4F0E}"/>
              </a:ext>
            </a:extLst>
          </p:cNvPr>
          <p:cNvSpPr txBox="1"/>
          <p:nvPr/>
        </p:nvSpPr>
        <p:spPr>
          <a:xfrm>
            <a:off x="301584" y="6383647"/>
            <a:ext cx="11582400" cy="338554"/>
          </a:xfrm>
          <a:prstGeom prst="rect">
            <a:avLst/>
          </a:prstGeom>
          <a:noFill/>
        </p:spPr>
        <p:txBody>
          <a:bodyPr wrap="square" rtlCol="0">
            <a:spAutoFit/>
          </a:bodyPr>
          <a:lstStyle/>
          <a:p>
            <a:r>
              <a:rPr lang="en-US" sz="1600" dirty="0">
                <a:solidFill>
                  <a:prstClr val="black"/>
                </a:solidFill>
                <a:latin typeface="Calibri" panose="020F0502020204030204"/>
              </a:rPr>
              <a:t>Licenses &amp; Compute for Customer facing Virtual Agent POC using WBS Assets</a:t>
            </a:r>
          </a:p>
        </p:txBody>
      </p:sp>
      <p:sp>
        <p:nvSpPr>
          <p:cNvPr id="3" name="Slide Number Placeholder 2">
            <a:extLst>
              <a:ext uri="{FF2B5EF4-FFF2-40B4-BE49-F238E27FC236}">
                <a16:creationId xmlns:a16="http://schemas.microsoft.com/office/drawing/2014/main" id="{E2401766-54FE-2E45-9C52-4EB1CE6D7105}"/>
              </a:ext>
            </a:extLst>
          </p:cNvPr>
          <p:cNvSpPr>
            <a:spLocks noGrp="1"/>
          </p:cNvSpPr>
          <p:nvPr>
            <p:ph type="sldNum" sz="quarter" idx="12"/>
          </p:nvPr>
        </p:nvSpPr>
        <p:spPr/>
        <p:txBody>
          <a:bodyPr/>
          <a:lstStyle/>
          <a:p>
            <a:fld id="{E4DBDE34-E9B5-E04F-B662-69720E4BCB53}" type="slidenum">
              <a:rPr lang="en-US" smtClean="0">
                <a:solidFill>
                  <a:srgbClr val="5A5A5A"/>
                </a:solidFill>
              </a:rPr>
              <a:pPr/>
              <a:t>30</a:t>
            </a:fld>
            <a:endParaRPr lang="en-US">
              <a:solidFill>
                <a:srgbClr val="5A5A5A"/>
              </a:solidFill>
            </a:endParaRPr>
          </a:p>
        </p:txBody>
      </p:sp>
    </p:spTree>
    <p:extLst>
      <p:ext uri="{BB962C8B-B14F-4D97-AF65-F5344CB8AC3E}">
        <p14:creationId xmlns:p14="http://schemas.microsoft.com/office/powerpoint/2010/main" val="3304386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Advanced Configurations</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6317673" cy="4781127"/>
          </a:xfrm>
        </p:spPr>
        <p:txBody>
          <a:bodyPr/>
          <a:lstStyle/>
          <a:p>
            <a:pPr marL="298441" lvl="2" indent="0">
              <a:buNone/>
            </a:pPr>
            <a:endParaRPr lang="en-US" dirty="0"/>
          </a:p>
          <a:p>
            <a:pPr lvl="2"/>
            <a:r>
              <a:rPr lang="en-US" dirty="0"/>
              <a:t>Production grade deployments</a:t>
            </a:r>
          </a:p>
          <a:p>
            <a:pPr lvl="2"/>
            <a:r>
              <a:rPr lang="en-US" dirty="0"/>
              <a:t>OpenShift with dedicated nodes:  Infra, Storage</a:t>
            </a:r>
          </a:p>
          <a:p>
            <a:pPr lvl="2"/>
            <a:r>
              <a:rPr lang="en-US" dirty="0"/>
              <a:t>Non Production Environments (Dev / Test / Prod)</a:t>
            </a:r>
          </a:p>
          <a:p>
            <a:pPr marL="298441" lvl="2" indent="0">
              <a:buNone/>
            </a:pPr>
            <a:endParaRPr lang="en-US" dirty="0"/>
          </a:p>
          <a:p>
            <a:pPr lvl="2"/>
            <a:endParaRPr lang="en-US" dirty="0"/>
          </a:p>
        </p:txBody>
      </p:sp>
      <p:sp>
        <p:nvSpPr>
          <p:cNvPr id="5" name="Slide Number Placeholder 4">
            <a:extLst>
              <a:ext uri="{FF2B5EF4-FFF2-40B4-BE49-F238E27FC236}">
                <a16:creationId xmlns:a16="http://schemas.microsoft.com/office/drawing/2014/main" id="{12F43A2F-87B8-1E46-BB58-ED525AACBC2B}"/>
              </a:ext>
            </a:extLst>
          </p:cNvPr>
          <p:cNvSpPr>
            <a:spLocks noGrp="1"/>
          </p:cNvSpPr>
          <p:nvPr>
            <p:ph type="sldNum" sz="quarter" idx="10"/>
          </p:nvPr>
        </p:nvSpPr>
        <p:spPr/>
        <p:txBody>
          <a:bodyPr/>
          <a:lstStyle/>
          <a:p>
            <a:fld id="{D0BE6F14-FF48-0F4F-A8AA-2E3F25371E4A}" type="slidenum">
              <a:rPr lang="en-US" smtClean="0"/>
              <a:pPr/>
              <a:t>31</a:t>
            </a:fld>
            <a:endParaRPr lang="en-US"/>
          </a:p>
        </p:txBody>
      </p:sp>
    </p:spTree>
    <p:extLst>
      <p:ext uri="{BB962C8B-B14F-4D97-AF65-F5344CB8AC3E}">
        <p14:creationId xmlns:p14="http://schemas.microsoft.com/office/powerpoint/2010/main" val="2672021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A0E9C-70E6-5D4C-9420-36C1B3FDA7A6}"/>
              </a:ext>
            </a:extLst>
          </p:cNvPr>
          <p:cNvSpPr/>
          <p:nvPr/>
        </p:nvSpPr>
        <p:spPr>
          <a:xfrm>
            <a:off x="4412974" y="3200287"/>
            <a:ext cx="4041913" cy="2842703"/>
          </a:xfrm>
          <a:prstGeom prst="rect">
            <a:avLst/>
          </a:prstGeom>
          <a:solidFill>
            <a:schemeClr val="bg1">
              <a:lumMod val="10000"/>
              <a:lumOff val="9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ectangle 12">
            <a:extLst>
              <a:ext uri="{FF2B5EF4-FFF2-40B4-BE49-F238E27FC236}">
                <a16:creationId xmlns:a16="http://schemas.microsoft.com/office/drawing/2014/main" id="{A35BC39F-D5B5-9041-8E52-CBB23D15D76C}"/>
              </a:ext>
            </a:extLst>
          </p:cNvPr>
          <p:cNvSpPr/>
          <p:nvPr/>
        </p:nvSpPr>
        <p:spPr>
          <a:xfrm>
            <a:off x="8627166" y="3200286"/>
            <a:ext cx="3458818" cy="2842703"/>
          </a:xfrm>
          <a:prstGeom prst="rect">
            <a:avLst/>
          </a:prstGeom>
          <a:solidFill>
            <a:schemeClr val="bg1">
              <a:lumMod val="10000"/>
              <a:lumOff val="9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823ACCDE-664C-914F-A6F0-EB0E3BC7FA11}"/>
              </a:ext>
            </a:extLst>
          </p:cNvPr>
          <p:cNvSpPr/>
          <p:nvPr/>
        </p:nvSpPr>
        <p:spPr>
          <a:xfrm>
            <a:off x="198783" y="3200288"/>
            <a:ext cx="4041913" cy="2842703"/>
          </a:xfrm>
          <a:prstGeom prst="rect">
            <a:avLst/>
          </a:prstGeom>
          <a:solidFill>
            <a:schemeClr val="bg1">
              <a:lumMod val="10000"/>
              <a:lumOff val="9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Non-Production Environments</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9647583" cy="1140969"/>
          </a:xfrm>
        </p:spPr>
        <p:txBody>
          <a:bodyPr/>
          <a:lstStyle/>
          <a:p>
            <a:r>
              <a:rPr lang="en-US" dirty="0"/>
              <a:t>Different options available depending on Customer’s requirements and budget</a:t>
            </a:r>
          </a:p>
          <a:p>
            <a:pPr marL="457200" indent="-457200">
              <a:lnSpc>
                <a:spcPct val="150000"/>
              </a:lnSpc>
              <a:buFont typeface="+mj-lt"/>
              <a:buAutoNum type="arabicPeriod"/>
            </a:pPr>
            <a:r>
              <a:rPr lang="en-US" dirty="0"/>
              <a:t>Use multi-tenancy capabilities of Watson Service (Same Cluster)</a:t>
            </a:r>
          </a:p>
          <a:p>
            <a:pPr marL="457200" indent="-457200">
              <a:lnSpc>
                <a:spcPct val="150000"/>
              </a:lnSpc>
              <a:buFont typeface="+mj-lt"/>
              <a:buAutoNum type="arabicPeriod"/>
            </a:pPr>
            <a:r>
              <a:rPr lang="en-US" dirty="0"/>
              <a:t>Install CP4D and Watson Service(s) in separate projects / namespaces (Same Cluster)</a:t>
            </a:r>
          </a:p>
          <a:p>
            <a:pPr marL="457200" indent="-457200">
              <a:lnSpc>
                <a:spcPct val="150000"/>
              </a:lnSpc>
              <a:buFont typeface="+mj-lt"/>
              <a:buAutoNum type="arabicPeriod"/>
            </a:pPr>
            <a:r>
              <a:rPr lang="en-US" dirty="0"/>
              <a:t>Install separate OpenShift clusters, each with CP4D and Watson Service(s)</a:t>
            </a:r>
          </a:p>
          <a:p>
            <a:pPr lvl="2"/>
            <a:endParaRPr lang="en-US" dirty="0"/>
          </a:p>
        </p:txBody>
      </p:sp>
      <p:sp>
        <p:nvSpPr>
          <p:cNvPr id="5" name="Rectangle 4">
            <a:extLst>
              <a:ext uri="{FF2B5EF4-FFF2-40B4-BE49-F238E27FC236}">
                <a16:creationId xmlns:a16="http://schemas.microsoft.com/office/drawing/2014/main" id="{E4026B15-E830-734B-9DAF-3AB9D3C5836C}"/>
              </a:ext>
            </a:extLst>
          </p:cNvPr>
          <p:cNvSpPr/>
          <p:nvPr/>
        </p:nvSpPr>
        <p:spPr>
          <a:xfrm>
            <a:off x="304800" y="3279219"/>
            <a:ext cx="4240696" cy="2800767"/>
          </a:xfrm>
          <a:prstGeom prst="rect">
            <a:avLst/>
          </a:prstGeom>
        </p:spPr>
        <p:txBody>
          <a:bodyPr wrap="square">
            <a:spAutoFit/>
          </a:bodyPr>
          <a:lstStyle/>
          <a:p>
            <a:pPr marL="285750" indent="-285750">
              <a:buFont typeface="Arial" panose="020B0604020202020204" pitchFamily="34" charset="0"/>
              <a:buChar char="•"/>
            </a:pPr>
            <a:r>
              <a:rPr lang="en-US" sz="1600" dirty="0"/>
              <a:t>One OpenShift Cluster</a:t>
            </a:r>
          </a:p>
          <a:p>
            <a:pPr marL="285750" indent="-285750">
              <a:buFont typeface="Arial" panose="020B0604020202020204" pitchFamily="34" charset="0"/>
              <a:buChar char="•"/>
            </a:pPr>
            <a:r>
              <a:rPr lang="en-US" sz="1600" dirty="0"/>
              <a:t>One CP4D install</a:t>
            </a:r>
          </a:p>
          <a:p>
            <a:pPr marL="285750" indent="-285750">
              <a:buFont typeface="Arial" panose="020B0604020202020204" pitchFamily="34" charset="0"/>
              <a:buChar char="•"/>
            </a:pPr>
            <a:r>
              <a:rPr lang="en-US" sz="1600" dirty="0"/>
              <a:t>One Watson install</a:t>
            </a:r>
          </a:p>
          <a:p>
            <a:pPr marL="285750" indent="-285750">
              <a:buFont typeface="Arial" panose="020B0604020202020204" pitchFamily="34" charset="0"/>
              <a:buChar char="•"/>
            </a:pPr>
            <a:r>
              <a:rPr lang="en-US" sz="1600" dirty="0"/>
              <a:t>Provision separate instances for Dev / test / prod / etc.</a:t>
            </a:r>
          </a:p>
          <a:p>
            <a:pPr marL="285750" indent="-285750">
              <a:buFont typeface="Arial" panose="020B0604020202020204" pitchFamily="34" charset="0"/>
              <a:buChar char="•"/>
            </a:pPr>
            <a:r>
              <a:rPr lang="en-US" sz="1600" dirty="0"/>
              <a:t>Each instance* can be configured with different access control</a:t>
            </a:r>
          </a:p>
          <a:p>
            <a:pPr marL="285750" indent="-285750">
              <a:buFont typeface="Arial" panose="020B0604020202020204" pitchFamily="34" charset="0"/>
              <a:buChar char="•"/>
            </a:pPr>
            <a:r>
              <a:rPr lang="en-US" sz="1600" dirty="0"/>
              <a:t>No additional licenses needed</a:t>
            </a:r>
          </a:p>
          <a:p>
            <a:pPr marL="285750" indent="-285750">
              <a:buFont typeface="Arial" panose="020B0604020202020204" pitchFamily="34" charset="0"/>
              <a:buChar char="•"/>
            </a:pPr>
            <a:r>
              <a:rPr lang="en-US" sz="1600" dirty="0"/>
              <a:t>Supports single version of Watson Service</a:t>
            </a:r>
          </a:p>
          <a:p>
            <a:r>
              <a:rPr lang="en-US" sz="1600" dirty="0"/>
              <a:t>*WD does not support multi-tenancy</a:t>
            </a:r>
          </a:p>
        </p:txBody>
      </p:sp>
      <p:sp>
        <p:nvSpPr>
          <p:cNvPr id="6" name="Rectangle 5">
            <a:extLst>
              <a:ext uri="{FF2B5EF4-FFF2-40B4-BE49-F238E27FC236}">
                <a16:creationId xmlns:a16="http://schemas.microsoft.com/office/drawing/2014/main" id="{43D1C6F1-8D21-0843-B502-8BD2333BBE4A}"/>
              </a:ext>
            </a:extLst>
          </p:cNvPr>
          <p:cNvSpPr/>
          <p:nvPr/>
        </p:nvSpPr>
        <p:spPr>
          <a:xfrm>
            <a:off x="700317" y="2778704"/>
            <a:ext cx="2279278" cy="369332"/>
          </a:xfrm>
          <a:prstGeom prst="rect">
            <a:avLst/>
          </a:prstGeom>
        </p:spPr>
        <p:txBody>
          <a:bodyPr wrap="none">
            <a:spAutoFit/>
          </a:bodyPr>
          <a:lstStyle/>
          <a:p>
            <a:r>
              <a:rPr lang="en-US" dirty="0">
                <a:solidFill>
                  <a:schemeClr val="accent2"/>
                </a:solidFill>
              </a:rPr>
              <a:t>Multi-Tenant Watson</a:t>
            </a:r>
            <a:endParaRPr lang="en-US" dirty="0"/>
          </a:p>
        </p:txBody>
      </p:sp>
      <p:sp>
        <p:nvSpPr>
          <p:cNvPr id="7" name="Rectangle 6">
            <a:extLst>
              <a:ext uri="{FF2B5EF4-FFF2-40B4-BE49-F238E27FC236}">
                <a16:creationId xmlns:a16="http://schemas.microsoft.com/office/drawing/2014/main" id="{21D241B2-713E-9042-87F5-6684569E40F1}"/>
              </a:ext>
            </a:extLst>
          </p:cNvPr>
          <p:cNvSpPr/>
          <p:nvPr/>
        </p:nvSpPr>
        <p:spPr>
          <a:xfrm>
            <a:off x="4386471" y="3279219"/>
            <a:ext cx="3935894" cy="2554545"/>
          </a:xfrm>
          <a:prstGeom prst="rect">
            <a:avLst/>
          </a:prstGeom>
        </p:spPr>
        <p:txBody>
          <a:bodyPr wrap="square">
            <a:spAutoFit/>
          </a:bodyPr>
          <a:lstStyle/>
          <a:p>
            <a:pPr marL="285750" indent="-285750">
              <a:buFont typeface="Arial" panose="020B0604020202020204" pitchFamily="34" charset="0"/>
              <a:buChar char="•"/>
            </a:pPr>
            <a:r>
              <a:rPr lang="en-US" sz="1600" dirty="0"/>
              <a:t>One OpenShift Cluster</a:t>
            </a:r>
          </a:p>
          <a:p>
            <a:pPr marL="285750" indent="-285750">
              <a:buFont typeface="Arial" panose="020B0604020202020204" pitchFamily="34" charset="0"/>
              <a:buChar char="•"/>
            </a:pPr>
            <a:r>
              <a:rPr lang="en-US" sz="1600" dirty="0"/>
              <a:t>Provision separate projects for Dev / test / prod / etc.</a:t>
            </a:r>
          </a:p>
          <a:p>
            <a:pPr marL="285750" indent="-285750">
              <a:buFont typeface="Arial" panose="020B0604020202020204" pitchFamily="34" charset="0"/>
              <a:buChar char="•"/>
            </a:pPr>
            <a:r>
              <a:rPr lang="en-US" sz="1600" dirty="0"/>
              <a:t>Each project / namespace has CP4D + Watson Service</a:t>
            </a:r>
          </a:p>
          <a:p>
            <a:pPr marL="285750" indent="-285750">
              <a:buFont typeface="Arial" panose="020B0604020202020204" pitchFamily="34" charset="0"/>
              <a:buChar char="•"/>
            </a:pPr>
            <a:r>
              <a:rPr lang="en-US" sz="1600" dirty="0"/>
              <a:t>Each project can be configured with different access control and can run different versions of cp4d / Watson</a:t>
            </a:r>
          </a:p>
          <a:p>
            <a:pPr marL="285750" indent="-285750">
              <a:buFont typeface="Arial" panose="020B0604020202020204" pitchFamily="34" charset="0"/>
              <a:buChar char="•"/>
            </a:pPr>
            <a:r>
              <a:rPr lang="en-US" sz="1600" dirty="0"/>
              <a:t>Additional compute and Non-prod licenses required for Watson Services</a:t>
            </a:r>
          </a:p>
        </p:txBody>
      </p:sp>
      <p:sp>
        <p:nvSpPr>
          <p:cNvPr id="8" name="Rectangle 7">
            <a:extLst>
              <a:ext uri="{FF2B5EF4-FFF2-40B4-BE49-F238E27FC236}">
                <a16:creationId xmlns:a16="http://schemas.microsoft.com/office/drawing/2014/main" id="{30B7BD44-A34A-1940-964A-EF3FD71D6133}"/>
              </a:ext>
            </a:extLst>
          </p:cNvPr>
          <p:cNvSpPr/>
          <p:nvPr/>
        </p:nvSpPr>
        <p:spPr>
          <a:xfrm>
            <a:off x="4828369" y="2778704"/>
            <a:ext cx="2185278" cy="369332"/>
          </a:xfrm>
          <a:prstGeom prst="rect">
            <a:avLst/>
          </a:prstGeom>
        </p:spPr>
        <p:txBody>
          <a:bodyPr wrap="none">
            <a:spAutoFit/>
          </a:bodyPr>
          <a:lstStyle/>
          <a:p>
            <a:r>
              <a:rPr lang="en-US" dirty="0">
                <a:solidFill>
                  <a:schemeClr val="accent2"/>
                </a:solidFill>
              </a:rPr>
              <a:t>Multi-Tenant CP4D </a:t>
            </a:r>
            <a:endParaRPr lang="en-US" dirty="0"/>
          </a:p>
        </p:txBody>
      </p:sp>
      <p:sp>
        <p:nvSpPr>
          <p:cNvPr id="9" name="Rectangle 8">
            <a:extLst>
              <a:ext uri="{FF2B5EF4-FFF2-40B4-BE49-F238E27FC236}">
                <a16:creationId xmlns:a16="http://schemas.microsoft.com/office/drawing/2014/main" id="{FDEC9CDE-F030-2D42-A8DE-DFA5E069558C}"/>
              </a:ext>
            </a:extLst>
          </p:cNvPr>
          <p:cNvSpPr/>
          <p:nvPr/>
        </p:nvSpPr>
        <p:spPr>
          <a:xfrm>
            <a:off x="8839200" y="3281463"/>
            <a:ext cx="3048000" cy="2554545"/>
          </a:xfrm>
          <a:prstGeom prst="rect">
            <a:avLst/>
          </a:prstGeom>
        </p:spPr>
        <p:txBody>
          <a:bodyPr wrap="square">
            <a:spAutoFit/>
          </a:bodyPr>
          <a:lstStyle/>
          <a:p>
            <a:pPr marL="285750" indent="-285750">
              <a:buFont typeface="Arial" panose="020B0604020202020204" pitchFamily="34" charset="0"/>
              <a:buChar char="•"/>
            </a:pPr>
            <a:r>
              <a:rPr lang="en-US" sz="1600" dirty="0"/>
              <a:t>Provision separate OpenShift Clusters  for Dev / test / prod</a:t>
            </a:r>
          </a:p>
          <a:p>
            <a:pPr marL="285750" indent="-285750">
              <a:buFont typeface="Arial" panose="020B0604020202020204" pitchFamily="34" charset="0"/>
              <a:buChar char="•"/>
            </a:pPr>
            <a:r>
              <a:rPr lang="en-US" sz="1600" dirty="0"/>
              <a:t>Each cluster with CP4D and Watson Service(s)</a:t>
            </a:r>
          </a:p>
          <a:p>
            <a:pPr marL="285750" indent="-285750">
              <a:buFont typeface="Arial" panose="020B0604020202020204" pitchFamily="34" charset="0"/>
              <a:buChar char="•"/>
            </a:pPr>
            <a:r>
              <a:rPr lang="en-US" sz="1600" dirty="0"/>
              <a:t>Each cluster can be configured with different access control and can run different versions of </a:t>
            </a:r>
            <a:r>
              <a:rPr lang="en-US" sz="1600" dirty="0" err="1"/>
              <a:t>Openshift</a:t>
            </a:r>
            <a:r>
              <a:rPr lang="en-US" sz="1600" dirty="0"/>
              <a:t> / cp4d or Watson</a:t>
            </a:r>
          </a:p>
        </p:txBody>
      </p:sp>
      <p:sp>
        <p:nvSpPr>
          <p:cNvPr id="10" name="Rectangle 9">
            <a:extLst>
              <a:ext uri="{FF2B5EF4-FFF2-40B4-BE49-F238E27FC236}">
                <a16:creationId xmlns:a16="http://schemas.microsoft.com/office/drawing/2014/main" id="{5C2B2B16-EB98-CC43-8BF4-6F7C4661A79B}"/>
              </a:ext>
            </a:extLst>
          </p:cNvPr>
          <p:cNvSpPr/>
          <p:nvPr/>
        </p:nvSpPr>
        <p:spPr>
          <a:xfrm>
            <a:off x="9128699" y="2830956"/>
            <a:ext cx="1915909" cy="369332"/>
          </a:xfrm>
          <a:prstGeom prst="rect">
            <a:avLst/>
          </a:prstGeom>
        </p:spPr>
        <p:txBody>
          <a:bodyPr wrap="none">
            <a:spAutoFit/>
          </a:bodyPr>
          <a:lstStyle/>
          <a:p>
            <a:r>
              <a:rPr lang="en-US" dirty="0">
                <a:solidFill>
                  <a:schemeClr val="accent2"/>
                </a:solidFill>
              </a:rPr>
              <a:t>Separate Cluster</a:t>
            </a:r>
            <a:endParaRPr lang="en-US" dirty="0"/>
          </a:p>
        </p:txBody>
      </p:sp>
      <p:sp>
        <p:nvSpPr>
          <p:cNvPr id="14" name="Slide Number Placeholder 13">
            <a:extLst>
              <a:ext uri="{FF2B5EF4-FFF2-40B4-BE49-F238E27FC236}">
                <a16:creationId xmlns:a16="http://schemas.microsoft.com/office/drawing/2014/main" id="{80809D4E-623C-CB4A-9DDE-C2349D74D8E0}"/>
              </a:ext>
            </a:extLst>
          </p:cNvPr>
          <p:cNvSpPr>
            <a:spLocks noGrp="1"/>
          </p:cNvSpPr>
          <p:nvPr>
            <p:ph type="sldNum" sz="quarter" idx="10"/>
          </p:nvPr>
        </p:nvSpPr>
        <p:spPr/>
        <p:txBody>
          <a:bodyPr/>
          <a:lstStyle/>
          <a:p>
            <a:fld id="{D0BE6F14-FF48-0F4F-A8AA-2E3F25371E4A}" type="slidenum">
              <a:rPr lang="en-US" smtClean="0"/>
              <a:pPr/>
              <a:t>32</a:t>
            </a:fld>
            <a:endParaRPr lang="en-US"/>
          </a:p>
        </p:txBody>
      </p:sp>
    </p:spTree>
    <p:extLst>
      <p:ext uri="{BB962C8B-B14F-4D97-AF65-F5344CB8AC3E}">
        <p14:creationId xmlns:p14="http://schemas.microsoft.com/office/powerpoint/2010/main" val="104651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Custom Watson Development Calculators</a:t>
            </a:r>
          </a:p>
        </p:txBody>
      </p:sp>
      <p:sp>
        <p:nvSpPr>
          <p:cNvPr id="7" name="Text Placeholder 3">
            <a:extLst>
              <a:ext uri="{FF2B5EF4-FFF2-40B4-BE49-F238E27FC236}">
                <a16:creationId xmlns:a16="http://schemas.microsoft.com/office/drawing/2014/main" id="{0D788365-8447-E243-925F-27E40B4C326F}"/>
              </a:ext>
            </a:extLst>
          </p:cNvPr>
          <p:cNvSpPr txBox="1">
            <a:spLocks/>
          </p:cNvSpPr>
          <p:nvPr/>
        </p:nvSpPr>
        <p:spPr>
          <a:xfrm>
            <a:off x="406400" y="1154392"/>
            <a:ext cx="10600766" cy="893959"/>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Inputs are unique to the service</a:t>
            </a:r>
          </a:p>
          <a:p>
            <a:pPr marL="342900" indent="-342900">
              <a:buFont typeface="Arial" panose="020B0604020202020204" pitchFamily="34" charset="0"/>
              <a:buChar char="•"/>
            </a:pPr>
            <a:r>
              <a:rPr lang="en-US" dirty="0"/>
              <a:t>Outputs Workload for the Watson Service:   Cores, Memory, &amp; Storage</a:t>
            </a:r>
          </a:p>
          <a:p>
            <a:endParaRPr lang="en-US" dirty="0"/>
          </a:p>
          <a:p>
            <a:endParaRPr lang="en-US" dirty="0"/>
          </a:p>
        </p:txBody>
      </p:sp>
      <p:graphicFrame>
        <p:nvGraphicFramePr>
          <p:cNvPr id="8" name="Table 7">
            <a:extLst>
              <a:ext uri="{FF2B5EF4-FFF2-40B4-BE49-F238E27FC236}">
                <a16:creationId xmlns:a16="http://schemas.microsoft.com/office/drawing/2014/main" id="{C52EE2CA-9059-5E46-A124-5F01A1C69B4E}"/>
              </a:ext>
            </a:extLst>
          </p:cNvPr>
          <p:cNvGraphicFramePr>
            <a:graphicFrameLocks noGrp="1"/>
          </p:cNvGraphicFramePr>
          <p:nvPr>
            <p:extLst>
              <p:ext uri="{D42A27DB-BD31-4B8C-83A1-F6EECF244321}">
                <p14:modId xmlns:p14="http://schemas.microsoft.com/office/powerpoint/2010/main" val="1161541354"/>
              </p:ext>
            </p:extLst>
          </p:nvPr>
        </p:nvGraphicFramePr>
        <p:xfrm>
          <a:off x="406400" y="2048351"/>
          <a:ext cx="3418542" cy="1912620"/>
        </p:xfrm>
        <a:graphic>
          <a:graphicData uri="http://schemas.openxmlformats.org/drawingml/2006/table">
            <a:tbl>
              <a:tblPr>
                <a:tableStyleId>{5C22544A-7EE6-4342-B048-85BDC9FD1C3A}</a:tableStyleId>
              </a:tblPr>
              <a:tblGrid>
                <a:gridCol w="3418542">
                  <a:extLst>
                    <a:ext uri="{9D8B030D-6E8A-4147-A177-3AD203B41FA5}">
                      <a16:colId xmlns:a16="http://schemas.microsoft.com/office/drawing/2014/main" val="1875334231"/>
                    </a:ext>
                  </a:extLst>
                </a:gridCol>
              </a:tblGrid>
              <a:tr h="143920">
                <a:tc>
                  <a:txBody>
                    <a:bodyPr/>
                    <a:lstStyle/>
                    <a:p>
                      <a:pPr algn="l" fontAlgn="b"/>
                      <a:r>
                        <a:rPr lang="en-US" sz="1100" b="1" u="none" strike="noStrike" dirty="0">
                          <a:effectLst/>
                        </a:rPr>
                        <a:t>Watson Assistant</a:t>
                      </a:r>
                      <a:endParaRPr lang="en-US" sz="11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26752357"/>
                  </a:ext>
                </a:extLst>
              </a:tr>
              <a:tr h="190500">
                <a:tc>
                  <a:txBody>
                    <a:bodyPr/>
                    <a:lstStyle/>
                    <a:p>
                      <a:pPr algn="l" fontAlgn="b"/>
                      <a:r>
                        <a:rPr lang="en-US" sz="1100" u="none" strike="noStrike" dirty="0">
                          <a:effectLst/>
                        </a:rPr>
                        <a:t>Estimated number of API calls per month (default supports up to 1M)</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5129838"/>
                  </a:ext>
                </a:extLst>
              </a:tr>
              <a:tr h="190500">
                <a:tc>
                  <a:txBody>
                    <a:bodyPr/>
                    <a:lstStyle/>
                    <a:p>
                      <a:pPr algn="l" fontAlgn="b"/>
                      <a:r>
                        <a:rPr lang="en-US" sz="1100" u="none" strike="noStrike" dirty="0">
                          <a:effectLst/>
                        </a:rPr>
                        <a:t>Estimated Monthly unique Users </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21088394"/>
                  </a:ext>
                </a:extLst>
              </a:tr>
              <a:tr h="190500">
                <a:tc>
                  <a:txBody>
                    <a:bodyPr/>
                    <a:lstStyle/>
                    <a:p>
                      <a:pPr algn="l" fontAlgn="b"/>
                      <a:r>
                        <a:rPr lang="en-US" sz="1100" u="none" strike="noStrike" dirty="0">
                          <a:effectLst/>
                        </a:rPr>
                        <a:t>Estimated Max Concurrent Users (Users accessing system at one time)</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46549156"/>
                  </a:ext>
                </a:extLst>
              </a:tr>
              <a:tr h="406400">
                <a:tc>
                  <a:txBody>
                    <a:bodyPr/>
                    <a:lstStyle/>
                    <a:p>
                      <a:pPr algn="l" fontAlgn="b"/>
                      <a:r>
                        <a:rPr lang="en-US" sz="1100" u="none" strike="noStrike" dirty="0">
                          <a:effectLst/>
                        </a:rPr>
                        <a:t>How many simultaneous model training should the system support (resource intensive; prod should not need more than a few)</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29500640"/>
                  </a:ext>
                </a:extLst>
              </a:tr>
              <a:tr h="190500">
                <a:tc>
                  <a:txBody>
                    <a:bodyPr/>
                    <a:lstStyle/>
                    <a:p>
                      <a:pPr algn="l" fontAlgn="b"/>
                      <a:r>
                        <a:rPr lang="en-US" sz="1100" u="none" strike="noStrike" kern="1200" dirty="0">
                          <a:solidFill>
                            <a:schemeClr val="dk1"/>
                          </a:solidFill>
                          <a:effectLst/>
                          <a:latin typeface="+mn-lt"/>
                          <a:ea typeface="+mn-ea"/>
                          <a:cs typeface="+mn-cs"/>
                        </a:rPr>
                        <a:t>HA Needed?</a:t>
                      </a:r>
                    </a:p>
                  </a:txBody>
                  <a:tcPr marL="0" marR="0" marT="0" marB="0" anchor="b"/>
                </a:tc>
                <a:extLst>
                  <a:ext uri="{0D108BD9-81ED-4DB2-BD59-A6C34878D82A}">
                    <a16:rowId xmlns:a16="http://schemas.microsoft.com/office/drawing/2014/main" val="3588172132"/>
                  </a:ext>
                </a:extLst>
              </a:tr>
              <a:tr h="190500">
                <a:tc>
                  <a:txBody>
                    <a:bodyPr/>
                    <a:lstStyle/>
                    <a:p>
                      <a:pPr algn="l" fontAlgn="b"/>
                      <a:r>
                        <a:rPr lang="en-US" sz="1100" u="none" strike="noStrike" dirty="0">
                          <a:effectLst/>
                        </a:rPr>
                        <a:t>Language(s)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97303091"/>
                  </a:ext>
                </a:extLst>
              </a:tr>
            </a:tbl>
          </a:graphicData>
        </a:graphic>
      </p:graphicFrame>
      <p:graphicFrame>
        <p:nvGraphicFramePr>
          <p:cNvPr id="6" name="Table 5">
            <a:extLst>
              <a:ext uri="{FF2B5EF4-FFF2-40B4-BE49-F238E27FC236}">
                <a16:creationId xmlns:a16="http://schemas.microsoft.com/office/drawing/2014/main" id="{0479A95E-2FA0-AB4A-8B0F-2E6307D9499B}"/>
              </a:ext>
            </a:extLst>
          </p:cNvPr>
          <p:cNvGraphicFramePr>
            <a:graphicFrameLocks noGrp="1"/>
          </p:cNvGraphicFramePr>
          <p:nvPr>
            <p:extLst>
              <p:ext uri="{D42A27DB-BD31-4B8C-83A1-F6EECF244321}">
                <p14:modId xmlns:p14="http://schemas.microsoft.com/office/powerpoint/2010/main" val="1699637554"/>
              </p:ext>
            </p:extLst>
          </p:nvPr>
        </p:nvGraphicFramePr>
        <p:xfrm>
          <a:off x="406400" y="4150147"/>
          <a:ext cx="3418542" cy="2263140"/>
        </p:xfrm>
        <a:graphic>
          <a:graphicData uri="http://schemas.openxmlformats.org/drawingml/2006/table">
            <a:tbl>
              <a:tblPr>
                <a:tableStyleId>{5C22544A-7EE6-4342-B048-85BDC9FD1C3A}</a:tableStyleId>
              </a:tblPr>
              <a:tblGrid>
                <a:gridCol w="3418542">
                  <a:extLst>
                    <a:ext uri="{9D8B030D-6E8A-4147-A177-3AD203B41FA5}">
                      <a16:colId xmlns:a16="http://schemas.microsoft.com/office/drawing/2014/main" val="4111956589"/>
                    </a:ext>
                  </a:extLst>
                </a:gridCol>
              </a:tblGrid>
              <a:tr h="51580">
                <a:tc>
                  <a:txBody>
                    <a:bodyPr/>
                    <a:lstStyle/>
                    <a:p>
                      <a:pPr algn="l" fontAlgn="b"/>
                      <a:r>
                        <a:rPr lang="en-US" sz="1100" b="1" u="none" strike="noStrike" dirty="0">
                          <a:effectLst/>
                        </a:rPr>
                        <a:t>Watson Discovery Service</a:t>
                      </a:r>
                      <a:endParaRPr lang="en-US" sz="11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47666487"/>
                  </a:ext>
                </a:extLst>
              </a:tr>
              <a:tr h="190500">
                <a:tc>
                  <a:txBody>
                    <a:bodyPr/>
                    <a:lstStyle/>
                    <a:p>
                      <a:pPr algn="l" fontAlgn="b"/>
                      <a:r>
                        <a:rPr lang="en-US" sz="1100" u="none" strike="noStrike" kern="1200" dirty="0">
                          <a:solidFill>
                            <a:schemeClr val="dk1"/>
                          </a:solidFill>
                          <a:effectLst/>
                          <a:latin typeface="+mn-lt"/>
                          <a:ea typeface="+mn-ea"/>
                          <a:cs typeface="+mn-cs"/>
                        </a:rPr>
                        <a:t>HA Needed?</a:t>
                      </a:r>
                    </a:p>
                  </a:txBody>
                  <a:tcPr marL="0" marR="0" marT="0" marB="0" anchor="b"/>
                </a:tc>
                <a:extLst>
                  <a:ext uri="{0D108BD9-81ED-4DB2-BD59-A6C34878D82A}">
                    <a16:rowId xmlns:a16="http://schemas.microsoft.com/office/drawing/2014/main" val="3648169097"/>
                  </a:ext>
                </a:extLst>
              </a:tr>
              <a:tr h="190500">
                <a:tc>
                  <a:txBody>
                    <a:bodyPr/>
                    <a:lstStyle/>
                    <a:p>
                      <a:pPr algn="l" fontAlgn="b"/>
                      <a:r>
                        <a:rPr lang="en-US" sz="1100" u="none" strike="noStrike" dirty="0">
                          <a:effectLst/>
                        </a:rPr>
                        <a:t>Size of source data (GB)</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75011971"/>
                  </a:ext>
                </a:extLst>
              </a:tr>
              <a:tr h="190500">
                <a:tc>
                  <a:txBody>
                    <a:bodyPr/>
                    <a:lstStyle/>
                    <a:p>
                      <a:pPr algn="l" fontAlgn="b"/>
                      <a:r>
                        <a:rPr lang="en-US" sz="1100" u="none" strike="noStrike" dirty="0">
                          <a:effectLst/>
                        </a:rPr>
                        <a:t>Percentage of data daily updated (0 to 100)</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27755437"/>
                  </a:ext>
                </a:extLst>
              </a:tr>
              <a:tr h="190500">
                <a:tc>
                  <a:txBody>
                    <a:bodyPr/>
                    <a:lstStyle/>
                    <a:p>
                      <a:pPr algn="l" fontAlgn="b"/>
                      <a:r>
                        <a:rPr lang="en-US" sz="1100" u="none" strike="noStrike" dirty="0">
                          <a:effectLst/>
                        </a:rPr>
                        <a:t>Percentage of rich text files (1 to 100)</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12210931"/>
                  </a:ext>
                </a:extLst>
              </a:tr>
              <a:tr h="190500">
                <a:tc>
                  <a:txBody>
                    <a:bodyPr/>
                    <a:lstStyle/>
                    <a:p>
                      <a:pPr algn="l" fontAlgn="b"/>
                      <a:r>
                        <a:rPr lang="en-US" sz="1100" u="none" strike="noStrike" dirty="0">
                          <a:effectLst/>
                        </a:rPr>
                        <a:t>Percentage of text data in rich text files (1 to 100)</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410858326"/>
                  </a:ext>
                </a:extLst>
              </a:tr>
              <a:tr h="190500">
                <a:tc>
                  <a:txBody>
                    <a:bodyPr/>
                    <a:lstStyle/>
                    <a:p>
                      <a:pPr algn="l" fontAlgn="b"/>
                      <a:r>
                        <a:rPr lang="en-US" sz="1100" u="none" strike="noStrike">
                          <a:effectLst/>
                        </a:rPr>
                        <a:t>Duration for initial Indexing (hours)</a:t>
                      </a:r>
                      <a:endParaRPr lang="en-US" sz="1100" b="0"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43855729"/>
                  </a:ext>
                </a:extLst>
              </a:tr>
              <a:tr h="190500">
                <a:tc>
                  <a:txBody>
                    <a:bodyPr/>
                    <a:lstStyle/>
                    <a:p>
                      <a:pPr algn="l" fontAlgn="b"/>
                      <a:r>
                        <a:rPr lang="en-US" sz="1100" u="none" strike="noStrike">
                          <a:effectLst/>
                        </a:rPr>
                        <a:t>Duration for daily update indexing (hours)</a:t>
                      </a:r>
                      <a:endParaRPr lang="en-US" sz="1100" b="0"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35404081"/>
                  </a:ext>
                </a:extLst>
              </a:tr>
              <a:tr h="190500">
                <a:tc>
                  <a:txBody>
                    <a:bodyPr/>
                    <a:lstStyle/>
                    <a:p>
                      <a:pPr algn="l" fontAlgn="b"/>
                      <a:r>
                        <a:rPr lang="en-US" sz="1100" u="none" strike="noStrike">
                          <a:effectLst/>
                        </a:rPr>
                        <a:t>Number of concurrent search requests</a:t>
                      </a:r>
                      <a:endParaRPr lang="en-US" sz="1100" b="0"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10531109"/>
                  </a:ext>
                </a:extLst>
              </a:tr>
              <a:tr h="190500">
                <a:tc>
                  <a:txBody>
                    <a:bodyPr/>
                    <a:lstStyle/>
                    <a:p>
                      <a:pPr algn="l" fontAlgn="b"/>
                      <a:r>
                        <a:rPr lang="en-US" sz="1100" u="none" strike="noStrike" dirty="0">
                          <a:effectLst/>
                        </a:rPr>
                        <a:t>Are search and index performed concurrently</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11149936"/>
                  </a:ext>
                </a:extLst>
              </a:tr>
              <a:tr h="190500">
                <a:tc>
                  <a:txBody>
                    <a:bodyPr/>
                    <a:lstStyle/>
                    <a:p>
                      <a:pPr algn="l" fontAlgn="b"/>
                      <a:r>
                        <a:rPr lang="en-US" sz="1100" b="0" i="0" u="none" strike="noStrike" dirty="0">
                          <a:solidFill>
                            <a:srgbClr val="000000"/>
                          </a:solidFill>
                          <a:effectLst/>
                          <a:latin typeface="Calibri" panose="020F0502020204030204" pitchFamily="34" charset="0"/>
                        </a:rPr>
                        <a:t>Use SDU</a:t>
                      </a:r>
                    </a:p>
                  </a:txBody>
                  <a:tcPr marL="0" marR="0" marT="0" marB="0" anchor="b"/>
                </a:tc>
                <a:extLst>
                  <a:ext uri="{0D108BD9-81ED-4DB2-BD59-A6C34878D82A}">
                    <a16:rowId xmlns:a16="http://schemas.microsoft.com/office/drawing/2014/main" val="1754729529"/>
                  </a:ext>
                </a:extLst>
              </a:tr>
              <a:tr h="190500">
                <a:tc>
                  <a:txBody>
                    <a:bodyPr/>
                    <a:lstStyle/>
                    <a:p>
                      <a:pPr algn="l" fontAlgn="b"/>
                      <a:r>
                        <a:rPr lang="en-US" sz="1100" b="0" i="0" u="none" strike="noStrike" dirty="0">
                          <a:solidFill>
                            <a:srgbClr val="000000"/>
                          </a:solidFill>
                          <a:effectLst/>
                          <a:latin typeface="Calibri" panose="020F0502020204030204" pitchFamily="34" charset="0"/>
                        </a:rPr>
                        <a:t>Which Enrichments are needed</a:t>
                      </a:r>
                      <a:r>
                        <a:rPr lang="en-US" sz="1100" b="0" i="1" u="none" strike="noStrike" dirty="0">
                          <a:solidFill>
                            <a:srgbClr val="000000"/>
                          </a:solidFill>
                          <a:effectLst/>
                          <a:latin typeface="Calibri" panose="020F0502020204030204" pitchFamily="34" charset="0"/>
                        </a:rPr>
                        <a:t>? </a:t>
                      </a:r>
                    </a:p>
                  </a:txBody>
                  <a:tcPr marL="0" marR="0" marT="0" marB="0" anchor="b"/>
                </a:tc>
                <a:extLst>
                  <a:ext uri="{0D108BD9-81ED-4DB2-BD59-A6C34878D82A}">
                    <a16:rowId xmlns:a16="http://schemas.microsoft.com/office/drawing/2014/main" val="2372215544"/>
                  </a:ext>
                </a:extLst>
              </a:tr>
            </a:tbl>
          </a:graphicData>
        </a:graphic>
      </p:graphicFrame>
      <p:graphicFrame>
        <p:nvGraphicFramePr>
          <p:cNvPr id="9" name="Table 8">
            <a:extLst>
              <a:ext uri="{FF2B5EF4-FFF2-40B4-BE49-F238E27FC236}">
                <a16:creationId xmlns:a16="http://schemas.microsoft.com/office/drawing/2014/main" id="{1FE7E9E5-0445-2040-A2C8-FC86F5322F9D}"/>
              </a:ext>
            </a:extLst>
          </p:cNvPr>
          <p:cNvGraphicFramePr>
            <a:graphicFrameLocks noGrp="1"/>
          </p:cNvGraphicFramePr>
          <p:nvPr>
            <p:extLst>
              <p:ext uri="{D42A27DB-BD31-4B8C-83A1-F6EECF244321}">
                <p14:modId xmlns:p14="http://schemas.microsoft.com/office/powerpoint/2010/main" val="944120817"/>
              </p:ext>
            </p:extLst>
          </p:nvPr>
        </p:nvGraphicFramePr>
        <p:xfrm>
          <a:off x="4074783" y="2048351"/>
          <a:ext cx="4673600" cy="2016100"/>
        </p:xfrm>
        <a:graphic>
          <a:graphicData uri="http://schemas.openxmlformats.org/drawingml/2006/table">
            <a:tbl>
              <a:tblPr>
                <a:tableStyleId>{5C22544A-7EE6-4342-B048-85BDC9FD1C3A}</a:tableStyleId>
              </a:tblPr>
              <a:tblGrid>
                <a:gridCol w="4673600">
                  <a:extLst>
                    <a:ext uri="{9D8B030D-6E8A-4147-A177-3AD203B41FA5}">
                      <a16:colId xmlns:a16="http://schemas.microsoft.com/office/drawing/2014/main" val="116227643"/>
                    </a:ext>
                  </a:extLst>
                </a:gridCol>
              </a:tblGrid>
              <a:tr h="190500">
                <a:tc>
                  <a:txBody>
                    <a:bodyPr/>
                    <a:lstStyle/>
                    <a:p>
                      <a:pPr algn="l" fontAlgn="b"/>
                      <a:r>
                        <a:rPr lang="en-US" sz="1100" b="1" u="none" strike="noStrike" dirty="0">
                          <a:effectLst/>
                        </a:rPr>
                        <a:t>Speech to Text</a:t>
                      </a:r>
                      <a:endParaRPr lang="en-US" sz="11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30608183"/>
                  </a:ext>
                </a:extLst>
              </a:tr>
              <a:tr h="190500">
                <a:tc>
                  <a:txBody>
                    <a:bodyPr/>
                    <a:lstStyle/>
                    <a:p>
                      <a:pPr algn="l" fontAlgn="b"/>
                      <a:r>
                        <a:rPr lang="en-US" sz="1100" u="none" strike="noStrike" dirty="0">
                          <a:effectLst/>
                        </a:rPr>
                        <a:t># minutes of audio per month (millions)*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27926723"/>
                  </a:ext>
                </a:extLst>
              </a:tr>
              <a:tr h="190500">
                <a:tc>
                  <a:txBody>
                    <a:bodyPr/>
                    <a:lstStyle/>
                    <a:p>
                      <a:pPr algn="l" fontAlgn="b"/>
                      <a:r>
                        <a:rPr lang="en-US" sz="1100" u="none" strike="noStrike" dirty="0">
                          <a:effectLst/>
                        </a:rPr>
                        <a:t>Max Concurrent Speech to Text Sessions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98244790"/>
                  </a:ext>
                </a:extLst>
              </a:tr>
              <a:tr h="276200">
                <a:tc>
                  <a:txBody>
                    <a:bodyPr/>
                    <a:lstStyle/>
                    <a:p>
                      <a:pPr algn="l" fontAlgn="b"/>
                      <a:r>
                        <a:rPr lang="en-US" sz="1100" u="none" strike="noStrike" kern="1200" dirty="0">
                          <a:solidFill>
                            <a:schemeClr val="dk1"/>
                          </a:solidFill>
                          <a:effectLst/>
                          <a:latin typeface="+mn-lt"/>
                          <a:ea typeface="+mn-ea"/>
                          <a:cs typeface="+mn-cs"/>
                        </a:rPr>
                        <a:t>HA Needed?</a:t>
                      </a:r>
                    </a:p>
                  </a:txBody>
                  <a:tcPr marL="0" marR="0" marT="0" marB="0" anchor="b"/>
                </a:tc>
                <a:extLst>
                  <a:ext uri="{0D108BD9-81ED-4DB2-BD59-A6C34878D82A}">
                    <a16:rowId xmlns:a16="http://schemas.microsoft.com/office/drawing/2014/main" val="4192852341"/>
                  </a:ext>
                </a:extLst>
              </a:tr>
              <a:tr h="406400">
                <a:tc>
                  <a:txBody>
                    <a:bodyPr/>
                    <a:lstStyle/>
                    <a:p>
                      <a:pPr algn="l" fontAlgn="b"/>
                      <a:r>
                        <a:rPr lang="en-US" sz="1100" u="none" strike="noStrike" dirty="0">
                          <a:effectLst/>
                        </a:rPr>
                        <a:t>Which STT language models  needed? [Broadband, Narrowband, </a:t>
                      </a:r>
                      <a:r>
                        <a:rPr lang="en-US" sz="1100" u="none" strike="noStrike" dirty="0" err="1">
                          <a:effectLst/>
                        </a:rPr>
                        <a:t>Shortform</a:t>
                      </a:r>
                      <a:r>
                        <a:rPr lang="en-US" sz="1100" u="none" strike="noStrike" dirty="0">
                          <a:effectLst/>
                        </a:rPr>
                        <a:t> </a:t>
                      </a:r>
                      <a:r>
                        <a:rPr lang="en-US" sz="1100" u="none" strike="noStrike" dirty="0" err="1">
                          <a:effectLst/>
                        </a:rPr>
                        <a:t>NarrowBand</a:t>
                      </a:r>
                      <a:r>
                        <a:rPr lang="en-US" sz="1100" u="none" strike="noStrike" dirty="0">
                          <a:effectLst/>
                        </a:rPr>
                        <a:t>]</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7004187"/>
                  </a:ext>
                </a:extLst>
              </a:tr>
              <a:tr h="190500">
                <a:tc>
                  <a:txBody>
                    <a:bodyPr/>
                    <a:lstStyle/>
                    <a:p>
                      <a:pPr algn="l" fontAlgn="b"/>
                      <a:r>
                        <a:rPr lang="en-US" sz="1100" u="none" strike="noStrike" dirty="0">
                          <a:effectLst/>
                        </a:rPr>
                        <a:t>Language(s) [EN, JA, KO, ZH, FR, AR, DE, PT-BR, ES]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38433588"/>
                  </a:ext>
                </a:extLst>
              </a:tr>
              <a:tr h="190500">
                <a:tc>
                  <a:txBody>
                    <a:bodyPr/>
                    <a:lstStyle/>
                    <a:p>
                      <a:pPr algn="l" fontAlgn="b"/>
                      <a:r>
                        <a:rPr lang="en-US" sz="1100" u="none" strike="noStrike" dirty="0">
                          <a:effectLst/>
                        </a:rPr>
                        <a:t>Is Language Customization needed?   </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09060718"/>
                  </a:ext>
                </a:extLst>
              </a:tr>
              <a:tr h="190500">
                <a:tc>
                  <a:txBody>
                    <a:bodyPr/>
                    <a:lstStyle/>
                    <a:p>
                      <a:pPr algn="l" fontAlgn="b"/>
                      <a:r>
                        <a:rPr lang="en-US" sz="1100" u="none" strike="noStrike" dirty="0">
                          <a:effectLst/>
                        </a:rPr>
                        <a:t>Is Acoustic Customization needed?   </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2224762"/>
                  </a:ext>
                </a:extLst>
              </a:tr>
              <a:tr h="190500">
                <a:tc>
                  <a:txBody>
                    <a:bodyPr/>
                    <a:lstStyle/>
                    <a:p>
                      <a:pPr algn="l" fontAlgn="b"/>
                      <a:r>
                        <a:rPr lang="en-US" sz="1100" u="none" strike="noStrike" dirty="0">
                          <a:effectLst/>
                        </a:rPr>
                        <a:t>Is this a live use case? (for example, virtual assistant, close captioning, </a:t>
                      </a:r>
                      <a:r>
                        <a:rPr lang="en-US" sz="1100" u="none" strike="noStrike" dirty="0" err="1">
                          <a:effectLst/>
                        </a:rPr>
                        <a:t>etc</a:t>
                      </a:r>
                      <a:r>
                        <a:rPr lang="en-US" sz="1100" u="none" strike="noStrike" dirty="0">
                          <a:effectLst/>
                        </a:rPr>
                        <a:t>)</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34940050"/>
                  </a:ext>
                </a:extLst>
              </a:tr>
            </a:tbl>
          </a:graphicData>
        </a:graphic>
      </p:graphicFrame>
      <p:graphicFrame>
        <p:nvGraphicFramePr>
          <p:cNvPr id="11" name="Table 10">
            <a:extLst>
              <a:ext uri="{FF2B5EF4-FFF2-40B4-BE49-F238E27FC236}">
                <a16:creationId xmlns:a16="http://schemas.microsoft.com/office/drawing/2014/main" id="{C04E4B99-5D27-1943-99B5-6E6D4A2B47CD}"/>
              </a:ext>
            </a:extLst>
          </p:cNvPr>
          <p:cNvGraphicFramePr>
            <a:graphicFrameLocks noGrp="1"/>
          </p:cNvGraphicFramePr>
          <p:nvPr>
            <p:extLst>
              <p:ext uri="{D42A27DB-BD31-4B8C-83A1-F6EECF244321}">
                <p14:modId xmlns:p14="http://schemas.microsoft.com/office/powerpoint/2010/main" val="2214884154"/>
              </p:ext>
            </p:extLst>
          </p:nvPr>
        </p:nvGraphicFramePr>
        <p:xfrm>
          <a:off x="8896625" y="2048351"/>
          <a:ext cx="2888975" cy="3025140"/>
        </p:xfrm>
        <a:graphic>
          <a:graphicData uri="http://schemas.openxmlformats.org/drawingml/2006/table">
            <a:tbl>
              <a:tblPr>
                <a:tableStyleId>{5C22544A-7EE6-4342-B048-85BDC9FD1C3A}</a:tableStyleId>
              </a:tblPr>
              <a:tblGrid>
                <a:gridCol w="2888975">
                  <a:extLst>
                    <a:ext uri="{9D8B030D-6E8A-4147-A177-3AD203B41FA5}">
                      <a16:colId xmlns:a16="http://schemas.microsoft.com/office/drawing/2014/main" val="3077447092"/>
                    </a:ext>
                  </a:extLst>
                </a:gridCol>
              </a:tblGrid>
              <a:tr h="102310">
                <a:tc>
                  <a:txBody>
                    <a:bodyPr/>
                    <a:lstStyle/>
                    <a:p>
                      <a:pPr algn="l" fontAlgn="b"/>
                      <a:r>
                        <a:rPr lang="en-US" sz="1100" b="1" u="none" strike="noStrike" dirty="0">
                          <a:effectLst/>
                        </a:rPr>
                        <a:t>Text to Speech</a:t>
                      </a:r>
                      <a:endParaRPr lang="en-US" sz="11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29381229"/>
                  </a:ext>
                </a:extLst>
              </a:tr>
              <a:tr h="190500">
                <a:tc>
                  <a:txBody>
                    <a:bodyPr/>
                    <a:lstStyle/>
                    <a:p>
                      <a:pPr algn="l" fontAlgn="b"/>
                      <a:r>
                        <a:rPr lang="en-US" sz="1100" u="none" strike="noStrike" dirty="0">
                          <a:effectLst/>
                        </a:rPr>
                        <a:t>How many characters per month (millions)*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73930934"/>
                  </a:ext>
                </a:extLst>
              </a:tr>
              <a:tr h="190500">
                <a:tc>
                  <a:txBody>
                    <a:bodyPr/>
                    <a:lstStyle/>
                    <a:p>
                      <a:pPr algn="l" fontAlgn="b"/>
                      <a:r>
                        <a:rPr lang="en-US" sz="1100" u="none" strike="noStrike" dirty="0">
                          <a:effectLst/>
                        </a:rPr>
                        <a:t>What is max concurrent </a:t>
                      </a:r>
                      <a:r>
                        <a:rPr lang="en-US" sz="1100" u="none" strike="noStrike" dirty="0" err="1">
                          <a:effectLst/>
                        </a:rPr>
                        <a:t>tts</a:t>
                      </a:r>
                      <a:r>
                        <a:rPr lang="en-US" sz="1100" u="none" strike="noStrike" dirty="0">
                          <a:effectLst/>
                        </a:rPr>
                        <a:t> sessions</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96194598"/>
                  </a:ext>
                </a:extLst>
              </a:tr>
              <a:tr h="190500">
                <a:tc>
                  <a:txBody>
                    <a:bodyPr/>
                    <a:lstStyle/>
                    <a:p>
                      <a:pPr algn="l" fontAlgn="b"/>
                      <a:r>
                        <a:rPr lang="en-US" sz="1100" b="0" i="0" u="none" strike="noStrike" dirty="0">
                          <a:solidFill>
                            <a:srgbClr val="000000"/>
                          </a:solidFill>
                          <a:effectLst/>
                          <a:latin typeface="Calibri" panose="020F0502020204030204" pitchFamily="34" charset="0"/>
                        </a:rPr>
                        <a:t>Is HA needed?</a:t>
                      </a:r>
                    </a:p>
                  </a:txBody>
                  <a:tcPr marL="0" marR="0" marT="0" marB="0" anchor="b"/>
                </a:tc>
                <a:extLst>
                  <a:ext uri="{0D108BD9-81ED-4DB2-BD59-A6C34878D82A}">
                    <a16:rowId xmlns:a16="http://schemas.microsoft.com/office/drawing/2014/main" val="6960254"/>
                  </a:ext>
                </a:extLst>
              </a:tr>
              <a:tr h="190500">
                <a:tc>
                  <a:txBody>
                    <a:bodyPr/>
                    <a:lstStyle/>
                    <a:p>
                      <a:pPr algn="l" fontAlgn="b"/>
                      <a:r>
                        <a:rPr lang="en-US" sz="1100" u="none" strike="noStrike" dirty="0">
                          <a:effectLst/>
                        </a:rPr>
                        <a:t>Is Voice customization needed?  </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21032835"/>
                  </a:ext>
                </a:extLst>
              </a:tr>
              <a:tr h="190500">
                <a:tc>
                  <a:txBody>
                    <a:bodyPr/>
                    <a:lstStyle/>
                    <a:p>
                      <a:pPr algn="l" fontAlgn="b"/>
                      <a:r>
                        <a:rPr lang="en-US" sz="1100" u="none" strike="noStrike" dirty="0">
                          <a:effectLst/>
                        </a:rPr>
                        <a:t>Which TTS Voices are needed?</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24551063"/>
                  </a:ext>
                </a:extLst>
              </a:tr>
              <a:tr h="190500">
                <a:tc>
                  <a:txBody>
                    <a:bodyPr/>
                    <a:lstStyle/>
                    <a:p>
                      <a:pPr algn="l" fontAlgn="b"/>
                      <a:r>
                        <a:rPr lang="en-US" sz="1100" u="none" strike="noStrike" dirty="0">
                          <a:effectLst/>
                        </a:rPr>
                        <a:t>English - US Michael, Allison, Lisa</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73938029"/>
                  </a:ext>
                </a:extLst>
              </a:tr>
              <a:tr h="190500">
                <a:tc>
                  <a:txBody>
                    <a:bodyPr/>
                    <a:lstStyle/>
                    <a:p>
                      <a:pPr algn="l" fontAlgn="b"/>
                      <a:r>
                        <a:rPr lang="en-US" sz="1100" u="none" strike="noStrike" dirty="0">
                          <a:effectLst/>
                        </a:rPr>
                        <a:t>English -GB - Kate</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96279935"/>
                  </a:ext>
                </a:extLst>
              </a:tr>
              <a:tr h="190500">
                <a:tc>
                  <a:txBody>
                    <a:bodyPr/>
                    <a:lstStyle/>
                    <a:p>
                      <a:pPr algn="l" fontAlgn="b"/>
                      <a:r>
                        <a:rPr lang="en-US" sz="1100" u="none" strike="noStrike" dirty="0">
                          <a:effectLst/>
                        </a:rPr>
                        <a:t>Japanese - Emi</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1590434"/>
                  </a:ext>
                </a:extLst>
              </a:tr>
              <a:tr h="190500">
                <a:tc>
                  <a:txBody>
                    <a:bodyPr/>
                    <a:lstStyle/>
                    <a:p>
                      <a:pPr algn="l" fontAlgn="b"/>
                      <a:r>
                        <a:rPr lang="en-US" sz="1100" u="none" strike="noStrike">
                          <a:effectLst/>
                        </a:rPr>
                        <a:t>French - Renee</a:t>
                      </a:r>
                      <a:endParaRPr lang="en-US" sz="1100" b="0" i="1"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98145333"/>
                  </a:ext>
                </a:extLst>
              </a:tr>
              <a:tr h="190500">
                <a:tc>
                  <a:txBody>
                    <a:bodyPr/>
                    <a:lstStyle/>
                    <a:p>
                      <a:pPr algn="l" fontAlgn="b"/>
                      <a:r>
                        <a:rPr lang="en-US" sz="1100" u="none" strike="noStrike" dirty="0">
                          <a:effectLst/>
                        </a:rPr>
                        <a:t>German - Birgit, Dieter</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23777030"/>
                  </a:ext>
                </a:extLst>
              </a:tr>
              <a:tr h="190500">
                <a:tc>
                  <a:txBody>
                    <a:bodyPr/>
                    <a:lstStyle/>
                    <a:p>
                      <a:pPr algn="l" fontAlgn="b"/>
                      <a:r>
                        <a:rPr lang="en-US" sz="1100" u="none" strike="noStrike" dirty="0">
                          <a:effectLst/>
                        </a:rPr>
                        <a:t>Portuguese - Isabela</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18868714"/>
                  </a:ext>
                </a:extLst>
              </a:tr>
              <a:tr h="190500">
                <a:tc>
                  <a:txBody>
                    <a:bodyPr/>
                    <a:lstStyle/>
                    <a:p>
                      <a:pPr algn="l" fontAlgn="b"/>
                      <a:r>
                        <a:rPr lang="en-US" sz="1100" u="none" strike="noStrike" dirty="0">
                          <a:effectLst/>
                        </a:rPr>
                        <a:t>Italian - Francesca</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96134844"/>
                  </a:ext>
                </a:extLst>
              </a:tr>
              <a:tr h="190500">
                <a:tc>
                  <a:txBody>
                    <a:bodyPr/>
                    <a:lstStyle/>
                    <a:p>
                      <a:pPr algn="l" fontAlgn="b"/>
                      <a:r>
                        <a:rPr lang="en-US" sz="1100" u="none" strike="noStrike" dirty="0">
                          <a:effectLst/>
                        </a:rPr>
                        <a:t>Spanish  - LA - Sofia</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22966202"/>
                  </a:ext>
                </a:extLst>
              </a:tr>
              <a:tr h="190500">
                <a:tc>
                  <a:txBody>
                    <a:bodyPr/>
                    <a:lstStyle/>
                    <a:p>
                      <a:pPr algn="l" fontAlgn="b"/>
                      <a:r>
                        <a:rPr lang="en-US" sz="1100" u="none" strike="noStrike" dirty="0">
                          <a:effectLst/>
                        </a:rPr>
                        <a:t>Spanish  - US - Sofia</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46776646"/>
                  </a:ext>
                </a:extLst>
              </a:tr>
              <a:tr h="190500">
                <a:tc>
                  <a:txBody>
                    <a:bodyPr/>
                    <a:lstStyle/>
                    <a:p>
                      <a:pPr algn="l" fontAlgn="b"/>
                      <a:r>
                        <a:rPr lang="en-US" sz="1100" u="none" strike="noStrike" dirty="0">
                          <a:effectLst/>
                        </a:rPr>
                        <a:t>Spanish  - ES Laura or Enrique</a:t>
                      </a:r>
                      <a:endParaRPr lang="en-US" sz="1100" b="0" i="1"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236451"/>
                  </a:ext>
                </a:extLst>
              </a:tr>
            </a:tbl>
          </a:graphicData>
        </a:graphic>
      </p:graphicFrame>
      <p:sp>
        <p:nvSpPr>
          <p:cNvPr id="4" name="TextBox 3">
            <a:extLst>
              <a:ext uri="{FF2B5EF4-FFF2-40B4-BE49-F238E27FC236}">
                <a16:creationId xmlns:a16="http://schemas.microsoft.com/office/drawing/2014/main" id="{D971AA4D-D44E-F348-82C3-2BD4D97D73B4}"/>
              </a:ext>
            </a:extLst>
          </p:cNvPr>
          <p:cNvSpPr txBox="1"/>
          <p:nvPr/>
        </p:nvSpPr>
        <p:spPr>
          <a:xfrm>
            <a:off x="2359742" y="-9832"/>
            <a:ext cx="184731" cy="369332"/>
          </a:xfrm>
          <a:prstGeom prst="rect">
            <a:avLst/>
          </a:prstGeom>
          <a:noFill/>
        </p:spPr>
        <p:txBody>
          <a:bodyPr wrap="none" rtlCol="0">
            <a:spAutoFit/>
          </a:bodyPr>
          <a:lstStyle/>
          <a:p>
            <a:endParaRPr lang="en-US" dirty="0"/>
          </a:p>
        </p:txBody>
      </p:sp>
      <p:sp>
        <p:nvSpPr>
          <p:cNvPr id="5" name="Slide Number Placeholder 4">
            <a:extLst>
              <a:ext uri="{FF2B5EF4-FFF2-40B4-BE49-F238E27FC236}">
                <a16:creationId xmlns:a16="http://schemas.microsoft.com/office/drawing/2014/main" id="{BB73ABBA-6222-2746-A3AE-563C5A9AF350}"/>
              </a:ext>
            </a:extLst>
          </p:cNvPr>
          <p:cNvSpPr>
            <a:spLocks noGrp="1"/>
          </p:cNvSpPr>
          <p:nvPr>
            <p:ph type="sldNum" sz="quarter" idx="10"/>
          </p:nvPr>
        </p:nvSpPr>
        <p:spPr/>
        <p:txBody>
          <a:bodyPr/>
          <a:lstStyle/>
          <a:p>
            <a:fld id="{D0BE6F14-FF48-0F4F-A8AA-2E3F25371E4A}" type="slidenum">
              <a:rPr lang="en-US" smtClean="0"/>
              <a:pPr/>
              <a:t>33</a:t>
            </a:fld>
            <a:endParaRPr lang="en-US"/>
          </a:p>
        </p:txBody>
      </p:sp>
    </p:spTree>
    <p:extLst>
      <p:ext uri="{BB962C8B-B14F-4D97-AF65-F5344CB8AC3E}">
        <p14:creationId xmlns:p14="http://schemas.microsoft.com/office/powerpoint/2010/main" val="319343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Custom Sizing Example</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1038436"/>
            <a:ext cx="11258310" cy="4781127"/>
          </a:xfrm>
        </p:spPr>
        <p:txBody>
          <a:bodyPr/>
          <a:lstStyle/>
          <a:p>
            <a:pPr>
              <a:lnSpc>
                <a:spcPct val="150000"/>
              </a:lnSpc>
            </a:pPr>
            <a:r>
              <a:rPr lang="en-US" dirty="0"/>
              <a:t>Requirements:</a:t>
            </a:r>
          </a:p>
          <a:p>
            <a:pPr marL="342900" indent="-342900">
              <a:lnSpc>
                <a:spcPct val="150000"/>
              </a:lnSpc>
              <a:buFont typeface="Arial" panose="020B0604020202020204" pitchFamily="34" charset="0"/>
              <a:buChar char="•"/>
            </a:pPr>
            <a:r>
              <a:rPr lang="en-US" dirty="0"/>
              <a:t>Watson Assistant Voice Interaction Use case with SMS</a:t>
            </a:r>
          </a:p>
          <a:p>
            <a:pPr marL="342900" indent="-342900">
              <a:lnSpc>
                <a:spcPct val="150000"/>
              </a:lnSpc>
              <a:buFont typeface="Arial" panose="020B0604020202020204" pitchFamily="34" charset="0"/>
              <a:buChar char="•"/>
            </a:pPr>
            <a:r>
              <a:rPr lang="en-US" dirty="0"/>
              <a:t>Omni Channel </a:t>
            </a:r>
          </a:p>
          <a:p>
            <a:pPr marL="342900" indent="-342900">
              <a:lnSpc>
                <a:spcPct val="150000"/>
              </a:lnSpc>
              <a:buFont typeface="Arial" panose="020B0604020202020204" pitchFamily="34" charset="0"/>
              <a:buChar char="•"/>
            </a:pPr>
            <a:r>
              <a:rPr lang="en-US" dirty="0"/>
              <a:t>75 concurrent WAVI users</a:t>
            </a:r>
          </a:p>
          <a:p>
            <a:pPr marL="342900" indent="-342900">
              <a:lnSpc>
                <a:spcPct val="150000"/>
              </a:lnSpc>
              <a:buFont typeface="Arial" panose="020B0604020202020204" pitchFamily="34" charset="0"/>
              <a:buChar char="•"/>
            </a:pPr>
            <a:r>
              <a:rPr lang="en-US" dirty="0"/>
              <a:t>11k minutes</a:t>
            </a:r>
          </a:p>
          <a:p>
            <a:endParaRPr lang="en-US" dirty="0"/>
          </a:p>
          <a:p>
            <a:endParaRPr lang="en-US" dirty="0"/>
          </a:p>
          <a:p>
            <a:r>
              <a:rPr lang="en-US" dirty="0">
                <a:hlinkClick r:id="rId3"/>
              </a:rPr>
              <a:t>http://ibm.biz/watson-cp4d-calculator</a:t>
            </a:r>
            <a:r>
              <a:rPr lang="en-US" dirty="0"/>
              <a:t> for IBM sales</a:t>
            </a:r>
          </a:p>
        </p:txBody>
      </p:sp>
      <p:sp>
        <p:nvSpPr>
          <p:cNvPr id="5" name="Slide Number Placeholder 4">
            <a:extLst>
              <a:ext uri="{FF2B5EF4-FFF2-40B4-BE49-F238E27FC236}">
                <a16:creationId xmlns:a16="http://schemas.microsoft.com/office/drawing/2014/main" id="{E7D059D5-C6CF-4D4A-82A0-E48F9E3CCB47}"/>
              </a:ext>
            </a:extLst>
          </p:cNvPr>
          <p:cNvSpPr>
            <a:spLocks noGrp="1"/>
          </p:cNvSpPr>
          <p:nvPr>
            <p:ph type="sldNum" sz="quarter" idx="10"/>
          </p:nvPr>
        </p:nvSpPr>
        <p:spPr/>
        <p:txBody>
          <a:bodyPr/>
          <a:lstStyle/>
          <a:p>
            <a:fld id="{D0BE6F14-FF48-0F4F-A8AA-2E3F25371E4A}" type="slidenum">
              <a:rPr lang="en-US" smtClean="0"/>
              <a:pPr/>
              <a:t>34</a:t>
            </a:fld>
            <a:endParaRPr lang="en-US"/>
          </a:p>
        </p:txBody>
      </p:sp>
    </p:spTree>
    <p:extLst>
      <p:ext uri="{BB962C8B-B14F-4D97-AF65-F5344CB8AC3E}">
        <p14:creationId xmlns:p14="http://schemas.microsoft.com/office/powerpoint/2010/main" val="3144254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Estimating</a:t>
            </a:r>
            <a:r>
              <a:rPr lang="en-US" dirty="0"/>
              <a:t> </a:t>
            </a:r>
            <a:r>
              <a:rPr lang="en-US" dirty="0">
                <a:solidFill>
                  <a:schemeClr val="accent2"/>
                </a:solidFill>
                <a:ea typeface="+mj-ea"/>
              </a:rPr>
              <a:t>Custom Compute –Example WAVI </a:t>
            </a:r>
          </a:p>
        </p:txBody>
      </p:sp>
      <p:sp>
        <p:nvSpPr>
          <p:cNvPr id="4" name="Text Placeholder 3">
            <a:extLst>
              <a:ext uri="{FF2B5EF4-FFF2-40B4-BE49-F238E27FC236}">
                <a16:creationId xmlns:a16="http://schemas.microsoft.com/office/drawing/2014/main" id="{797EC3F1-8B3E-524E-B780-B383EAAEF1B5}"/>
              </a:ext>
            </a:extLst>
          </p:cNvPr>
          <p:cNvSpPr>
            <a:spLocks noGrp="1"/>
          </p:cNvSpPr>
          <p:nvPr>
            <p:ph type="body" sz="quarter" idx="12"/>
          </p:nvPr>
        </p:nvSpPr>
        <p:spPr>
          <a:xfrm>
            <a:off x="304800" y="922689"/>
            <a:ext cx="11582400" cy="1866810"/>
          </a:xfrm>
        </p:spPr>
        <p:txBody>
          <a:bodyPr/>
          <a:lstStyle/>
          <a:p>
            <a:r>
              <a:rPr lang="en-US" dirty="0"/>
              <a:t>Step 1 – Select Watson Bundle &amp; Options on Sizing Sheet</a:t>
            </a:r>
          </a:p>
          <a:p>
            <a:pPr marL="298441" lvl="2" indent="0">
              <a:buNone/>
            </a:pPr>
            <a:endParaRPr lang="en-US" dirty="0"/>
          </a:p>
          <a:p>
            <a:pPr marL="298441" lvl="2" indent="0">
              <a:buNone/>
            </a:pPr>
            <a:endParaRPr lang="en-US" dirty="0"/>
          </a:p>
          <a:p>
            <a:pPr marL="0" lvl="1" indent="0">
              <a:buNone/>
            </a:pPr>
            <a:r>
              <a:rPr lang="en-US" dirty="0"/>
              <a:t>Step 2 - Go to WA 1.4 Custom Calc Sheet &amp; Input requirements for use case</a:t>
            </a:r>
          </a:p>
          <a:p>
            <a:pPr marL="0" lvl="1" indent="0">
              <a:buNone/>
            </a:pPr>
            <a:endParaRPr lang="en-US" dirty="0"/>
          </a:p>
          <a:p>
            <a:pPr marL="0" lvl="1" indent="0">
              <a:buNone/>
            </a:pPr>
            <a:endParaRPr lang="en-US" dirty="0"/>
          </a:p>
          <a:p>
            <a:pPr marL="0" lvl="1" indent="0">
              <a:buNone/>
            </a:pPr>
            <a:endParaRPr lang="en-US" dirty="0"/>
          </a:p>
          <a:p>
            <a:pPr lvl="2"/>
            <a:endParaRPr lang="en-US" dirty="0"/>
          </a:p>
        </p:txBody>
      </p:sp>
      <p:pic>
        <p:nvPicPr>
          <p:cNvPr id="5" name="Picture 4">
            <a:extLst>
              <a:ext uri="{FF2B5EF4-FFF2-40B4-BE49-F238E27FC236}">
                <a16:creationId xmlns:a16="http://schemas.microsoft.com/office/drawing/2014/main" id="{DE9D1121-6B6D-DB47-B21A-EE91B8361F07}"/>
              </a:ext>
            </a:extLst>
          </p:cNvPr>
          <p:cNvPicPr>
            <a:picLocks noChangeAspect="1"/>
          </p:cNvPicPr>
          <p:nvPr/>
        </p:nvPicPr>
        <p:blipFill>
          <a:blip r:embed="rId3"/>
          <a:stretch>
            <a:fillRect/>
          </a:stretch>
        </p:blipFill>
        <p:spPr>
          <a:xfrm>
            <a:off x="4125893" y="1245066"/>
            <a:ext cx="3162300" cy="1054100"/>
          </a:xfrm>
          <a:prstGeom prst="rect">
            <a:avLst/>
          </a:prstGeom>
        </p:spPr>
      </p:pic>
      <p:pic>
        <p:nvPicPr>
          <p:cNvPr id="7" name="Picture 6">
            <a:extLst>
              <a:ext uri="{FF2B5EF4-FFF2-40B4-BE49-F238E27FC236}">
                <a16:creationId xmlns:a16="http://schemas.microsoft.com/office/drawing/2014/main" id="{C340E645-1732-6C41-ACAC-8184FC0BA580}"/>
              </a:ext>
            </a:extLst>
          </p:cNvPr>
          <p:cNvPicPr>
            <a:picLocks noChangeAspect="1"/>
          </p:cNvPicPr>
          <p:nvPr/>
        </p:nvPicPr>
        <p:blipFill>
          <a:blip r:embed="rId4"/>
          <a:stretch>
            <a:fillRect/>
          </a:stretch>
        </p:blipFill>
        <p:spPr>
          <a:xfrm>
            <a:off x="316375" y="2716303"/>
            <a:ext cx="2693042" cy="1330298"/>
          </a:xfrm>
          <a:prstGeom prst="rect">
            <a:avLst/>
          </a:prstGeom>
        </p:spPr>
      </p:pic>
      <p:pic>
        <p:nvPicPr>
          <p:cNvPr id="8" name="Picture 7">
            <a:extLst>
              <a:ext uri="{FF2B5EF4-FFF2-40B4-BE49-F238E27FC236}">
                <a16:creationId xmlns:a16="http://schemas.microsoft.com/office/drawing/2014/main" id="{1D47C9CE-A45A-3D49-8D71-89599C366B52}"/>
              </a:ext>
            </a:extLst>
          </p:cNvPr>
          <p:cNvPicPr>
            <a:picLocks noChangeAspect="1"/>
          </p:cNvPicPr>
          <p:nvPr/>
        </p:nvPicPr>
        <p:blipFill>
          <a:blip r:embed="rId5"/>
          <a:stretch>
            <a:fillRect/>
          </a:stretch>
        </p:blipFill>
        <p:spPr>
          <a:xfrm>
            <a:off x="3467100" y="2679951"/>
            <a:ext cx="5158596" cy="876300"/>
          </a:xfrm>
          <a:prstGeom prst="rect">
            <a:avLst/>
          </a:prstGeom>
        </p:spPr>
      </p:pic>
      <p:sp>
        <p:nvSpPr>
          <p:cNvPr id="11" name="Text Placeholder 3">
            <a:extLst>
              <a:ext uri="{FF2B5EF4-FFF2-40B4-BE49-F238E27FC236}">
                <a16:creationId xmlns:a16="http://schemas.microsoft.com/office/drawing/2014/main" id="{FABBC31E-592C-F347-9D56-003B6A3F7C5F}"/>
              </a:ext>
            </a:extLst>
          </p:cNvPr>
          <p:cNvSpPr txBox="1">
            <a:spLocks/>
          </p:cNvSpPr>
          <p:nvPr/>
        </p:nvSpPr>
        <p:spPr>
          <a:xfrm>
            <a:off x="255198" y="4264599"/>
            <a:ext cx="11582400" cy="436352"/>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Step 3 – Go to Speech 1.1 Custom Calc Sheet &amp; Input requirements for use case</a:t>
            </a:r>
          </a:p>
          <a:p>
            <a:pPr marL="298441" lvl="2" indent="0">
              <a:buFont typeface="Arial"/>
              <a:buNone/>
            </a:pPr>
            <a:endParaRPr lang="en-US" dirty="0"/>
          </a:p>
          <a:p>
            <a:pPr marL="0" lvl="1" indent="0">
              <a:buFont typeface="Arial"/>
              <a:buNone/>
            </a:pPr>
            <a:endParaRPr lang="en-US" dirty="0"/>
          </a:p>
          <a:p>
            <a:pPr marL="0" lvl="1" indent="0">
              <a:buFont typeface="Arial"/>
              <a:buNone/>
            </a:pPr>
            <a:endParaRPr lang="en-US" dirty="0"/>
          </a:p>
          <a:p>
            <a:pPr marL="0" lvl="1" indent="0">
              <a:buFont typeface="Arial"/>
              <a:buNone/>
            </a:pPr>
            <a:endParaRPr lang="en-US" dirty="0"/>
          </a:p>
          <a:p>
            <a:pPr lvl="2"/>
            <a:endParaRPr lang="en-US" dirty="0"/>
          </a:p>
        </p:txBody>
      </p:sp>
      <p:sp>
        <p:nvSpPr>
          <p:cNvPr id="14" name="Slide Number Placeholder 13">
            <a:extLst>
              <a:ext uri="{FF2B5EF4-FFF2-40B4-BE49-F238E27FC236}">
                <a16:creationId xmlns:a16="http://schemas.microsoft.com/office/drawing/2014/main" id="{1C886A64-3E8A-9F4E-9C25-6459117AD8EF}"/>
              </a:ext>
            </a:extLst>
          </p:cNvPr>
          <p:cNvSpPr>
            <a:spLocks noGrp="1"/>
          </p:cNvSpPr>
          <p:nvPr>
            <p:ph type="sldNum" sz="quarter" idx="10"/>
          </p:nvPr>
        </p:nvSpPr>
        <p:spPr/>
        <p:txBody>
          <a:bodyPr/>
          <a:lstStyle/>
          <a:p>
            <a:fld id="{D0BE6F14-FF48-0F4F-A8AA-2E3F25371E4A}" type="slidenum">
              <a:rPr lang="en-US" smtClean="0"/>
              <a:pPr/>
              <a:t>35</a:t>
            </a:fld>
            <a:endParaRPr lang="en-US"/>
          </a:p>
        </p:txBody>
      </p:sp>
      <p:pic>
        <p:nvPicPr>
          <p:cNvPr id="3" name="Picture 2">
            <a:extLst>
              <a:ext uri="{FF2B5EF4-FFF2-40B4-BE49-F238E27FC236}">
                <a16:creationId xmlns:a16="http://schemas.microsoft.com/office/drawing/2014/main" id="{C33E0226-DCB1-664D-BE67-26D4B67339AD}"/>
              </a:ext>
            </a:extLst>
          </p:cNvPr>
          <p:cNvPicPr>
            <a:picLocks noChangeAspect="1"/>
          </p:cNvPicPr>
          <p:nvPr/>
        </p:nvPicPr>
        <p:blipFill>
          <a:blip r:embed="rId6"/>
          <a:stretch>
            <a:fillRect/>
          </a:stretch>
        </p:blipFill>
        <p:spPr>
          <a:xfrm>
            <a:off x="255198" y="1245441"/>
            <a:ext cx="3378200" cy="965200"/>
          </a:xfrm>
          <a:prstGeom prst="rect">
            <a:avLst/>
          </a:prstGeom>
        </p:spPr>
      </p:pic>
      <p:pic>
        <p:nvPicPr>
          <p:cNvPr id="10" name="Picture 9">
            <a:extLst>
              <a:ext uri="{FF2B5EF4-FFF2-40B4-BE49-F238E27FC236}">
                <a16:creationId xmlns:a16="http://schemas.microsoft.com/office/drawing/2014/main" id="{C1025FCA-5C9F-AB4E-8314-27D3D15AF82B}"/>
              </a:ext>
            </a:extLst>
          </p:cNvPr>
          <p:cNvPicPr>
            <a:picLocks noChangeAspect="1"/>
          </p:cNvPicPr>
          <p:nvPr/>
        </p:nvPicPr>
        <p:blipFill>
          <a:blip r:embed="rId7"/>
          <a:stretch>
            <a:fillRect/>
          </a:stretch>
        </p:blipFill>
        <p:spPr>
          <a:xfrm>
            <a:off x="255198" y="4765659"/>
            <a:ext cx="3593373" cy="1824117"/>
          </a:xfrm>
          <a:prstGeom prst="rect">
            <a:avLst/>
          </a:prstGeom>
        </p:spPr>
      </p:pic>
      <p:pic>
        <p:nvPicPr>
          <p:cNvPr id="9" name="Picture 8">
            <a:extLst>
              <a:ext uri="{FF2B5EF4-FFF2-40B4-BE49-F238E27FC236}">
                <a16:creationId xmlns:a16="http://schemas.microsoft.com/office/drawing/2014/main" id="{94834BD9-9E49-0049-9AA0-BFA873128BD1}"/>
              </a:ext>
            </a:extLst>
          </p:cNvPr>
          <p:cNvPicPr>
            <a:picLocks noChangeAspect="1"/>
          </p:cNvPicPr>
          <p:nvPr/>
        </p:nvPicPr>
        <p:blipFill>
          <a:blip r:embed="rId8"/>
          <a:stretch>
            <a:fillRect/>
          </a:stretch>
        </p:blipFill>
        <p:spPr>
          <a:xfrm>
            <a:off x="4125893" y="4802292"/>
            <a:ext cx="6683882" cy="1159449"/>
          </a:xfrm>
          <a:prstGeom prst="rect">
            <a:avLst/>
          </a:prstGeom>
        </p:spPr>
      </p:pic>
      <p:pic>
        <p:nvPicPr>
          <p:cNvPr id="13" name="Picture 12">
            <a:extLst>
              <a:ext uri="{FF2B5EF4-FFF2-40B4-BE49-F238E27FC236}">
                <a16:creationId xmlns:a16="http://schemas.microsoft.com/office/drawing/2014/main" id="{353D54E5-4E55-7F42-8F75-5056F96C9F44}"/>
              </a:ext>
            </a:extLst>
          </p:cNvPr>
          <p:cNvPicPr>
            <a:picLocks noChangeAspect="1"/>
          </p:cNvPicPr>
          <p:nvPr/>
        </p:nvPicPr>
        <p:blipFill>
          <a:blip r:embed="rId9"/>
          <a:stretch>
            <a:fillRect/>
          </a:stretch>
        </p:blipFill>
        <p:spPr>
          <a:xfrm>
            <a:off x="255198" y="4780708"/>
            <a:ext cx="1864306" cy="1809067"/>
          </a:xfrm>
          <a:prstGeom prst="rect">
            <a:avLst/>
          </a:prstGeom>
        </p:spPr>
      </p:pic>
    </p:spTree>
    <p:extLst>
      <p:ext uri="{BB962C8B-B14F-4D97-AF65-F5344CB8AC3E}">
        <p14:creationId xmlns:p14="http://schemas.microsoft.com/office/powerpoint/2010/main" val="1320685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Custom Compute Results – WAVI Example</a:t>
            </a:r>
          </a:p>
        </p:txBody>
      </p:sp>
      <p:sp>
        <p:nvSpPr>
          <p:cNvPr id="13" name="Rectangle 12">
            <a:extLst>
              <a:ext uri="{FF2B5EF4-FFF2-40B4-BE49-F238E27FC236}">
                <a16:creationId xmlns:a16="http://schemas.microsoft.com/office/drawing/2014/main" id="{4D81949E-7620-6348-8929-DDE00CE0872F}"/>
              </a:ext>
            </a:extLst>
          </p:cNvPr>
          <p:cNvSpPr/>
          <p:nvPr/>
        </p:nvSpPr>
        <p:spPr>
          <a:xfrm>
            <a:off x="304800" y="5995880"/>
            <a:ext cx="7199708" cy="369332"/>
          </a:xfrm>
          <a:prstGeom prst="rect">
            <a:avLst/>
          </a:prstGeom>
        </p:spPr>
        <p:txBody>
          <a:bodyPr wrap="square">
            <a:spAutoFit/>
          </a:bodyPr>
          <a:lstStyle/>
          <a:p>
            <a:r>
              <a:rPr lang="en-US" dirty="0"/>
              <a:t>Custom Compute can be used to size only 1 cluster at a time</a:t>
            </a:r>
          </a:p>
        </p:txBody>
      </p:sp>
      <p:sp>
        <p:nvSpPr>
          <p:cNvPr id="6" name="Slide Number Placeholder 5">
            <a:extLst>
              <a:ext uri="{FF2B5EF4-FFF2-40B4-BE49-F238E27FC236}">
                <a16:creationId xmlns:a16="http://schemas.microsoft.com/office/drawing/2014/main" id="{C8F14E8C-C112-E542-809C-5654300EA6EF}"/>
              </a:ext>
            </a:extLst>
          </p:cNvPr>
          <p:cNvSpPr>
            <a:spLocks noGrp="1"/>
          </p:cNvSpPr>
          <p:nvPr>
            <p:ph type="sldNum" sz="quarter" idx="10"/>
          </p:nvPr>
        </p:nvSpPr>
        <p:spPr/>
        <p:txBody>
          <a:bodyPr/>
          <a:lstStyle/>
          <a:p>
            <a:fld id="{D0BE6F14-FF48-0F4F-A8AA-2E3F25371E4A}" type="slidenum">
              <a:rPr lang="en-US" smtClean="0"/>
              <a:pPr/>
              <a:t>36</a:t>
            </a:fld>
            <a:endParaRPr lang="en-US"/>
          </a:p>
        </p:txBody>
      </p:sp>
      <p:pic>
        <p:nvPicPr>
          <p:cNvPr id="5" name="Picture 4">
            <a:extLst>
              <a:ext uri="{FF2B5EF4-FFF2-40B4-BE49-F238E27FC236}">
                <a16:creationId xmlns:a16="http://schemas.microsoft.com/office/drawing/2014/main" id="{CBFB36E3-34EC-3242-AA9A-BA86089FC6B4}"/>
              </a:ext>
            </a:extLst>
          </p:cNvPr>
          <p:cNvPicPr>
            <a:picLocks noChangeAspect="1"/>
          </p:cNvPicPr>
          <p:nvPr/>
        </p:nvPicPr>
        <p:blipFill>
          <a:blip r:embed="rId3"/>
          <a:stretch>
            <a:fillRect/>
          </a:stretch>
        </p:blipFill>
        <p:spPr>
          <a:xfrm>
            <a:off x="6096000" y="1129587"/>
            <a:ext cx="6112323" cy="1140967"/>
          </a:xfrm>
          <a:prstGeom prst="rect">
            <a:avLst/>
          </a:prstGeom>
        </p:spPr>
      </p:pic>
      <p:pic>
        <p:nvPicPr>
          <p:cNvPr id="8" name="Picture 7">
            <a:extLst>
              <a:ext uri="{FF2B5EF4-FFF2-40B4-BE49-F238E27FC236}">
                <a16:creationId xmlns:a16="http://schemas.microsoft.com/office/drawing/2014/main" id="{CFB93FBC-F0AA-C74B-AFCF-1A5AFBF25870}"/>
              </a:ext>
            </a:extLst>
          </p:cNvPr>
          <p:cNvPicPr>
            <a:picLocks noChangeAspect="1"/>
          </p:cNvPicPr>
          <p:nvPr/>
        </p:nvPicPr>
        <p:blipFill>
          <a:blip r:embed="rId4"/>
          <a:stretch>
            <a:fillRect/>
          </a:stretch>
        </p:blipFill>
        <p:spPr>
          <a:xfrm>
            <a:off x="5934474" y="2455571"/>
            <a:ext cx="5187705" cy="2029308"/>
          </a:xfrm>
          <a:prstGeom prst="rect">
            <a:avLst/>
          </a:prstGeom>
        </p:spPr>
      </p:pic>
      <p:pic>
        <p:nvPicPr>
          <p:cNvPr id="12" name="Picture 11">
            <a:extLst>
              <a:ext uri="{FF2B5EF4-FFF2-40B4-BE49-F238E27FC236}">
                <a16:creationId xmlns:a16="http://schemas.microsoft.com/office/drawing/2014/main" id="{394B3CB6-6BF2-DA40-899A-892F13EEDF93}"/>
              </a:ext>
            </a:extLst>
          </p:cNvPr>
          <p:cNvPicPr>
            <a:picLocks noChangeAspect="1"/>
          </p:cNvPicPr>
          <p:nvPr/>
        </p:nvPicPr>
        <p:blipFill>
          <a:blip r:embed="rId5"/>
          <a:stretch>
            <a:fillRect/>
          </a:stretch>
        </p:blipFill>
        <p:spPr>
          <a:xfrm>
            <a:off x="6096000" y="4534613"/>
            <a:ext cx="3352800" cy="1193800"/>
          </a:xfrm>
          <a:prstGeom prst="rect">
            <a:avLst/>
          </a:prstGeom>
        </p:spPr>
      </p:pic>
      <p:pic>
        <p:nvPicPr>
          <p:cNvPr id="14" name="Picture 13">
            <a:extLst>
              <a:ext uri="{FF2B5EF4-FFF2-40B4-BE49-F238E27FC236}">
                <a16:creationId xmlns:a16="http://schemas.microsoft.com/office/drawing/2014/main" id="{7A2E9142-723A-D745-83B7-DBA8C9DD5587}"/>
              </a:ext>
            </a:extLst>
          </p:cNvPr>
          <p:cNvPicPr>
            <a:picLocks noChangeAspect="1"/>
          </p:cNvPicPr>
          <p:nvPr/>
        </p:nvPicPr>
        <p:blipFill>
          <a:blip r:embed="rId6"/>
          <a:stretch>
            <a:fillRect/>
          </a:stretch>
        </p:blipFill>
        <p:spPr>
          <a:xfrm>
            <a:off x="394991" y="4300837"/>
            <a:ext cx="4851400" cy="1041400"/>
          </a:xfrm>
          <a:prstGeom prst="rect">
            <a:avLst/>
          </a:prstGeom>
        </p:spPr>
      </p:pic>
      <p:pic>
        <p:nvPicPr>
          <p:cNvPr id="15" name="Picture 14">
            <a:extLst>
              <a:ext uri="{FF2B5EF4-FFF2-40B4-BE49-F238E27FC236}">
                <a16:creationId xmlns:a16="http://schemas.microsoft.com/office/drawing/2014/main" id="{185D733F-DEBD-054A-A2BF-7FA7341F03FC}"/>
              </a:ext>
            </a:extLst>
          </p:cNvPr>
          <p:cNvPicPr>
            <a:picLocks noChangeAspect="1"/>
          </p:cNvPicPr>
          <p:nvPr/>
        </p:nvPicPr>
        <p:blipFill>
          <a:blip r:embed="rId7"/>
          <a:stretch>
            <a:fillRect/>
          </a:stretch>
        </p:blipFill>
        <p:spPr>
          <a:xfrm>
            <a:off x="383522" y="1056083"/>
            <a:ext cx="5633756" cy="2699508"/>
          </a:xfrm>
          <a:prstGeom prst="rect">
            <a:avLst/>
          </a:prstGeom>
        </p:spPr>
      </p:pic>
    </p:spTree>
    <p:extLst>
      <p:ext uri="{BB962C8B-B14F-4D97-AF65-F5344CB8AC3E}">
        <p14:creationId xmlns:p14="http://schemas.microsoft.com/office/powerpoint/2010/main" val="369254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2C53-E807-7242-8BD9-E78822FB8A5F}"/>
              </a:ext>
            </a:extLst>
          </p:cNvPr>
          <p:cNvSpPr>
            <a:spLocks noGrp="1"/>
          </p:cNvSpPr>
          <p:nvPr>
            <p:ph type="title"/>
          </p:nvPr>
        </p:nvSpPr>
        <p:spPr/>
        <p:txBody>
          <a:bodyPr/>
          <a:lstStyle/>
          <a:p>
            <a:r>
              <a:rPr lang="en-US" dirty="0">
                <a:solidFill>
                  <a:schemeClr val="accent2"/>
                </a:solidFill>
                <a:ea typeface="+mj-ea"/>
              </a:rPr>
              <a:t>Custom Watson &amp; Data Science Use Cases</a:t>
            </a:r>
          </a:p>
        </p:txBody>
      </p:sp>
      <p:sp>
        <p:nvSpPr>
          <p:cNvPr id="7" name="Text Placeholder 3">
            <a:extLst>
              <a:ext uri="{FF2B5EF4-FFF2-40B4-BE49-F238E27FC236}">
                <a16:creationId xmlns:a16="http://schemas.microsoft.com/office/drawing/2014/main" id="{0D788365-8447-E243-925F-27E40B4C326F}"/>
              </a:ext>
            </a:extLst>
          </p:cNvPr>
          <p:cNvSpPr txBox="1">
            <a:spLocks/>
          </p:cNvSpPr>
          <p:nvPr/>
        </p:nvSpPr>
        <p:spPr>
          <a:xfrm>
            <a:off x="304800" y="1169505"/>
            <a:ext cx="10600766" cy="893959"/>
          </a:xfrm>
          <a:prstGeom prst="rect">
            <a:avLst/>
          </a:prstGeom>
        </p:spPr>
        <p:txBody>
          <a:bodyPr vert="horz" lIns="0" tIns="0" rIns="0" bIns="0" rtlCol="0">
            <a:noAutofit/>
          </a:bodyPr>
          <a:lstStyle>
            <a:lvl1pPr marL="0" indent="0" algn="l" defTabSz="609585" rtl="0" eaLnBrk="1" latinLnBrk="0" hangingPunct="1">
              <a:lnSpc>
                <a:spcPct val="100000"/>
              </a:lnSpc>
              <a:spcBef>
                <a:spcPts val="0"/>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Use Sales Configurator Staging Calculator </a:t>
            </a:r>
            <a:r>
              <a:rPr lang="en-US" dirty="0">
                <a:sym typeface="Wingdings" pitchFamily="2" charset="2"/>
              </a:rPr>
              <a:t> </a:t>
            </a:r>
            <a:r>
              <a:rPr lang="en-US" dirty="0">
                <a:sym typeface="Wingdings" pitchFamily="2" charset="2"/>
                <a:hlinkClick r:id="rId2"/>
              </a:rPr>
              <a:t>https://daitoolsdev1.fyre.ibm.com/sales/#/zen/home</a:t>
            </a:r>
            <a:endParaRPr lang="en-US" dirty="0">
              <a:sym typeface="Wingdings" pitchFamily="2" charset="2"/>
            </a:endParaRPr>
          </a:p>
          <a:p>
            <a:endParaRPr lang="en-US" dirty="0"/>
          </a:p>
          <a:p>
            <a:pPr marL="342900" indent="-342900">
              <a:buFont typeface="Arial" panose="020B0604020202020204" pitchFamily="34" charset="0"/>
              <a:buChar char="•"/>
            </a:pPr>
            <a:r>
              <a:rPr lang="en-US" dirty="0"/>
              <a:t>Calculator will output cores only </a:t>
            </a:r>
          </a:p>
          <a:p>
            <a:pPr marL="342900" indent="-342900">
              <a:buFont typeface="Arial" panose="020B0604020202020204" pitchFamily="34" charset="0"/>
              <a:buChar char="•"/>
            </a:pPr>
            <a:r>
              <a:rPr lang="en-US" dirty="0"/>
              <a:t>Cores * 4 provides a good estimate of Memory required</a:t>
            </a:r>
          </a:p>
          <a:p>
            <a:pPr marL="342900" indent="-342900">
              <a:buFont typeface="Arial" panose="020B0604020202020204" pitchFamily="34" charset="0"/>
              <a:buChar char="•"/>
            </a:pPr>
            <a:r>
              <a:rPr lang="en-US" dirty="0"/>
              <a:t>Storage will require careful planning as not all Data Science modules can use </a:t>
            </a:r>
            <a:r>
              <a:rPr lang="en-US" dirty="0" err="1"/>
              <a:t>Portworx</a:t>
            </a:r>
            <a:r>
              <a:rPr lang="en-US" dirty="0"/>
              <a:t> Storage</a:t>
            </a:r>
          </a:p>
          <a:p>
            <a:endParaRPr lang="en-US" dirty="0"/>
          </a:p>
          <a:p>
            <a:endParaRPr lang="en-US" dirty="0"/>
          </a:p>
        </p:txBody>
      </p:sp>
      <p:sp>
        <p:nvSpPr>
          <p:cNvPr id="4" name="Slide Number Placeholder 3">
            <a:extLst>
              <a:ext uri="{FF2B5EF4-FFF2-40B4-BE49-F238E27FC236}">
                <a16:creationId xmlns:a16="http://schemas.microsoft.com/office/drawing/2014/main" id="{8A194FFF-A4A7-744B-9FD0-0C3E2D006C13}"/>
              </a:ext>
            </a:extLst>
          </p:cNvPr>
          <p:cNvSpPr>
            <a:spLocks noGrp="1"/>
          </p:cNvSpPr>
          <p:nvPr>
            <p:ph type="sldNum" sz="quarter" idx="10"/>
          </p:nvPr>
        </p:nvSpPr>
        <p:spPr/>
        <p:txBody>
          <a:bodyPr/>
          <a:lstStyle/>
          <a:p>
            <a:fld id="{D0BE6F14-FF48-0F4F-A8AA-2E3F25371E4A}" type="slidenum">
              <a:rPr lang="en-US" smtClean="0"/>
              <a:pPr/>
              <a:t>37</a:t>
            </a:fld>
            <a:endParaRPr lang="en-US"/>
          </a:p>
        </p:txBody>
      </p:sp>
    </p:spTree>
    <p:extLst>
      <p:ext uri="{BB962C8B-B14F-4D97-AF65-F5344CB8AC3E}">
        <p14:creationId xmlns:p14="http://schemas.microsoft.com/office/powerpoint/2010/main" val="709555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6F90-37A9-6243-8D02-B573066DF460}"/>
              </a:ext>
            </a:extLst>
          </p:cNvPr>
          <p:cNvSpPr>
            <a:spLocks noGrp="1"/>
          </p:cNvSpPr>
          <p:nvPr>
            <p:ph type="title"/>
          </p:nvPr>
        </p:nvSpPr>
        <p:spPr/>
        <p:txBody>
          <a:bodyPr/>
          <a:lstStyle/>
          <a:p>
            <a:r>
              <a:rPr lang="en-US" dirty="0">
                <a:solidFill>
                  <a:schemeClr val="accent2"/>
                </a:solidFill>
                <a:ea typeface="+mj-ea"/>
              </a:rPr>
              <a:t>References</a:t>
            </a:r>
          </a:p>
        </p:txBody>
      </p:sp>
      <p:sp>
        <p:nvSpPr>
          <p:cNvPr id="3" name="Content Placeholder 2">
            <a:extLst>
              <a:ext uri="{FF2B5EF4-FFF2-40B4-BE49-F238E27FC236}">
                <a16:creationId xmlns:a16="http://schemas.microsoft.com/office/drawing/2014/main" id="{DFEF1A04-8477-A043-9D0A-E7D323D90DB7}"/>
              </a:ext>
            </a:extLst>
          </p:cNvPr>
          <p:cNvSpPr>
            <a:spLocks noGrp="1"/>
          </p:cNvSpPr>
          <p:nvPr>
            <p:ph idx="4294967295"/>
          </p:nvPr>
        </p:nvSpPr>
        <p:spPr>
          <a:xfrm>
            <a:off x="304800" y="1074380"/>
            <a:ext cx="9906000" cy="5783620"/>
          </a:xfrm>
        </p:spPr>
        <p:txBody>
          <a:bodyPr anchor="t"/>
          <a:lstStyle/>
          <a:p>
            <a:r>
              <a:rPr lang="en-US" sz="1400" dirty="0"/>
              <a:t>Licensing Calculator:  </a:t>
            </a:r>
            <a:r>
              <a:rPr lang="en-US" sz="1400" dirty="0">
                <a:hlinkClick r:id="rId2">
                  <a:extLst>
                    <a:ext uri="{A12FA001-AC4F-418D-AE19-62706E023703}">
                      <ahyp:hlinkClr xmlns:ahyp="http://schemas.microsoft.com/office/drawing/2018/hyperlinkcolor" val="tx"/>
                    </a:ext>
                  </a:extLst>
                </a:hlinkClick>
              </a:rPr>
              <a:t>http://ibm.biz/watson-cp4d-calculator</a:t>
            </a:r>
            <a:endParaRPr lang="en-US" sz="1400" dirty="0"/>
          </a:p>
          <a:p>
            <a:r>
              <a:rPr lang="en-US" sz="1400" dirty="0"/>
              <a:t>DAELL CP4D Practice Wiki:	</a:t>
            </a:r>
            <a:r>
              <a:rPr lang="en-US" sz="1400" dirty="0">
                <a:hlinkClick r:id="rId3">
                  <a:extLst>
                    <a:ext uri="{A12FA001-AC4F-418D-AE19-62706E023703}">
                      <ahyp:hlinkClr xmlns:ahyp="http://schemas.microsoft.com/office/drawing/2018/hyperlinkcolor" val="tx"/>
                    </a:ext>
                  </a:extLst>
                </a:hlinkClick>
              </a:rPr>
              <a:t>www.ibm.biz/watsoncp4d</a:t>
            </a:r>
            <a:endParaRPr lang="en-US" sz="1400" dirty="0"/>
          </a:p>
          <a:p>
            <a:r>
              <a:rPr lang="en-US" sz="1400" dirty="0"/>
              <a:t>Use Sales Configurator Staging </a:t>
            </a:r>
            <a:r>
              <a:rPr lang="en-US" sz="1400" dirty="0" err="1"/>
              <a:t>Calculator:</a:t>
            </a:r>
            <a:r>
              <a:rPr lang="en-US" sz="1400" dirty="0" err="1">
                <a:sym typeface="Wingdings" pitchFamily="2" charset="2"/>
                <a:hlinkClick r:id="rId4"/>
              </a:rPr>
              <a:t>https</a:t>
            </a:r>
            <a:r>
              <a:rPr lang="en-US" sz="1400" dirty="0">
                <a:sym typeface="Wingdings" pitchFamily="2" charset="2"/>
                <a:hlinkClick r:id="rId4"/>
              </a:rPr>
              <a:t>://daitoolsdev1.fyre.ibm.com/sales/#/zen/home</a:t>
            </a:r>
            <a:endParaRPr lang="en-US" sz="1400" dirty="0">
              <a:sym typeface="Wingdings" pitchFamily="2" charset="2"/>
            </a:endParaRPr>
          </a:p>
          <a:p>
            <a:pPr lvl="0" defTabSz="914400">
              <a:spcBef>
                <a:spcPts val="0"/>
              </a:spcBef>
              <a:defRPr/>
            </a:pPr>
            <a:endParaRPr lang="en-US" sz="1400" dirty="0"/>
          </a:p>
          <a:p>
            <a:pPr lvl="0" defTabSz="914400">
              <a:spcBef>
                <a:spcPts val="0"/>
              </a:spcBef>
              <a:defRPr/>
            </a:pPr>
            <a:r>
              <a:rPr lang="en-US" sz="1400" dirty="0"/>
              <a:t>Watson Assistant   - Slack: </a:t>
            </a:r>
            <a:r>
              <a:rPr lang="en-US" sz="1400" dirty="0">
                <a:hlinkClick r:id="rId5">
                  <a:extLst>
                    <a:ext uri="{A12FA001-AC4F-418D-AE19-62706E023703}">
                      <ahyp:hlinkClr xmlns:ahyp="http://schemas.microsoft.com/office/drawing/2018/hyperlinkcolor" val="tx"/>
                    </a:ext>
                  </a:extLst>
                </a:hlinkClick>
              </a:rPr>
              <a:t>#wdc-assistant-help</a:t>
            </a:r>
            <a:endParaRPr lang="en-US" sz="1400" dirty="0"/>
          </a:p>
          <a:p>
            <a:pPr lvl="0" defTabSz="914400">
              <a:spcBef>
                <a:spcPts val="0"/>
              </a:spcBef>
              <a:defRPr/>
            </a:pPr>
            <a:endParaRPr lang="en-US" sz="1400" dirty="0"/>
          </a:p>
          <a:p>
            <a:pPr lvl="0" defTabSz="914400">
              <a:spcBef>
                <a:spcPts val="0"/>
              </a:spcBef>
              <a:defRPr/>
            </a:pPr>
            <a:r>
              <a:rPr lang="en-US" sz="1400" dirty="0"/>
              <a:t>Watson Assistant with Voice Interaction – Slack #</a:t>
            </a:r>
            <a:r>
              <a:rPr lang="en-US" sz="1400" dirty="0">
                <a:hlinkClick r:id="rId6"/>
              </a:rPr>
              <a:t>watson-wavi</a:t>
            </a:r>
            <a:endParaRPr lang="en-US" sz="1400" dirty="0"/>
          </a:p>
          <a:p>
            <a:pPr lvl="0">
              <a:defRPr/>
            </a:pPr>
            <a:r>
              <a:rPr lang="en-US" sz="1400" dirty="0"/>
              <a:t>Watson Discovery  - Slack:  </a:t>
            </a:r>
            <a:r>
              <a:rPr lang="en-US" sz="1400" dirty="0">
                <a:hlinkClick r:id="rId7">
                  <a:extLst>
                    <a:ext uri="{A12FA001-AC4F-418D-AE19-62706E023703}">
                      <ahyp:hlinkClr xmlns:ahyp="http://schemas.microsoft.com/office/drawing/2018/hyperlinkcolor" val="tx"/>
                    </a:ext>
                  </a:extLst>
                </a:hlinkClick>
              </a:rPr>
              <a:t>#wd-cp4d-technical</a:t>
            </a:r>
            <a:endParaRPr lang="en-US" sz="1400" dirty="0"/>
          </a:p>
          <a:p>
            <a:pPr lvl="0">
              <a:defRPr/>
            </a:pPr>
            <a:r>
              <a:rPr lang="en-US" sz="1400" dirty="0"/>
              <a:t>Watson Knowledge Studio:</a:t>
            </a:r>
            <a:r>
              <a:rPr lang="en-US" sz="1400" dirty="0">
                <a:hlinkClick r:id="rId8">
                  <a:extLst>
                    <a:ext uri="{A12FA001-AC4F-418D-AE19-62706E023703}">
                      <ahyp:hlinkClr xmlns:ahyp="http://schemas.microsoft.com/office/drawing/2018/hyperlinkcolor" val="tx"/>
                    </a:ext>
                  </a:extLst>
                </a:hlinkClick>
              </a:rPr>
              <a:t> https://w3-connections.ibm.com/forums/html/forum?id=5f43a252-c824-4741-9598-3b45067f0701&amp;ps=25 </a:t>
            </a:r>
            <a:endParaRPr lang="en-US" sz="1400" dirty="0"/>
          </a:p>
          <a:p>
            <a:pPr lvl="0">
              <a:defRPr/>
            </a:pPr>
            <a:r>
              <a:rPr lang="en-US" sz="1400" dirty="0"/>
              <a:t>NLU Support – Slack: #</a:t>
            </a:r>
            <a:r>
              <a:rPr lang="en-US" sz="1400" dirty="0" err="1"/>
              <a:t>nlu-icp</a:t>
            </a:r>
            <a:endParaRPr lang="en-US" sz="1400" dirty="0"/>
          </a:p>
          <a:p>
            <a:pPr lvl="0">
              <a:defRPr/>
            </a:pPr>
            <a:r>
              <a:rPr lang="en-US" sz="1400" dirty="0"/>
              <a:t>Speech Support – Slack: #speech-</a:t>
            </a:r>
            <a:r>
              <a:rPr lang="en-US" sz="1400" dirty="0" err="1"/>
              <a:t>icp</a:t>
            </a:r>
            <a:endParaRPr lang="en-US" sz="1400" dirty="0"/>
          </a:p>
          <a:p>
            <a:pPr lvl="0">
              <a:defRPr/>
            </a:pPr>
            <a:r>
              <a:rPr lang="en-US" sz="1400" dirty="0"/>
              <a:t>Language Translation Support – Slack # </a:t>
            </a:r>
            <a:r>
              <a:rPr lang="en-US" sz="1400" dirty="0" err="1"/>
              <a:t>wdc</a:t>
            </a:r>
            <a:r>
              <a:rPr lang="en-US" sz="1400" dirty="0"/>
              <a:t>-language-</a:t>
            </a:r>
            <a:r>
              <a:rPr lang="en-US" sz="1400" dirty="0" err="1"/>
              <a:t>translat</a:t>
            </a:r>
            <a:endParaRPr lang="en-US" sz="1400" dirty="0"/>
          </a:p>
          <a:p>
            <a:endParaRPr lang="en-US" sz="1400" dirty="0"/>
          </a:p>
          <a:p>
            <a:pPr lvl="0">
              <a:defRPr/>
            </a:pPr>
            <a:endParaRPr lang="en-US" sz="1400" dirty="0"/>
          </a:p>
          <a:p>
            <a:endParaRPr lang="en-US" dirty="0"/>
          </a:p>
          <a:p>
            <a:endParaRPr lang="en-US" dirty="0"/>
          </a:p>
        </p:txBody>
      </p:sp>
      <p:sp>
        <p:nvSpPr>
          <p:cNvPr id="4" name="Slide Number Placeholder 3">
            <a:extLst>
              <a:ext uri="{FF2B5EF4-FFF2-40B4-BE49-F238E27FC236}">
                <a16:creationId xmlns:a16="http://schemas.microsoft.com/office/drawing/2014/main" id="{DD8046E0-4A39-B549-B6B1-7C6398EF1CCC}"/>
              </a:ext>
            </a:extLst>
          </p:cNvPr>
          <p:cNvSpPr>
            <a:spLocks noGrp="1"/>
          </p:cNvSpPr>
          <p:nvPr>
            <p:ph type="sldNum" sz="quarter" idx="2"/>
          </p:nvPr>
        </p:nvSpPr>
        <p:spPr>
          <a:xfrm>
            <a:off x="8812808" y="4848894"/>
            <a:ext cx="102593" cy="92333"/>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85800" rtl="0" fontAlgn="auto" latinLnBrk="0" hangingPunct="0">
              <a:lnSpc>
                <a:spcPct val="100000"/>
              </a:lnSpc>
              <a:spcBef>
                <a:spcPts val="0"/>
              </a:spcBef>
              <a:spcAft>
                <a:spcPts val="0"/>
              </a:spcAft>
              <a:buClrTx/>
              <a:buSzTx/>
              <a:buFontTx/>
              <a:buNone/>
              <a:tabLst/>
              <a:defRPr kumimoji="0" sz="600" b="0" i="0" u="none" strike="noStrike" cap="none" spc="0" normalizeH="0" baseline="0">
                <a:ln>
                  <a:noFill/>
                </a:ln>
                <a:solidFill>
                  <a:srgbClr val="FFFFFF"/>
                </a:solidFill>
                <a:effectLst/>
                <a:uFillTx/>
                <a:latin typeface="IBM Plex Sans"/>
                <a:ea typeface="IBM Plex Sans"/>
                <a:cs typeface="IBM Plex Sans"/>
                <a:sym typeface="IBM Plex Sans"/>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9pPr>
          </a:lstStyle>
          <a:p>
            <a:fld id="{86CB4B4D-7CA3-9044-876B-883B54F8677D}" type="slidenum">
              <a:rPr lang="en-US" smtClean="0"/>
              <a:pPr/>
              <a:t>38</a:t>
            </a:fld>
            <a:endParaRPr lang="en-US" dirty="0"/>
          </a:p>
        </p:txBody>
      </p:sp>
    </p:spTree>
    <p:extLst>
      <p:ext uri="{BB962C8B-B14F-4D97-AF65-F5344CB8AC3E}">
        <p14:creationId xmlns:p14="http://schemas.microsoft.com/office/powerpoint/2010/main" val="59275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304799" y="237067"/>
            <a:ext cx="7784327"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a:defRPr sz="2400">
                <a:solidFill>
                  <a:srgbClr val="FFFFFF"/>
                </a:solidFill>
                <a:latin typeface="IBM Plex Sans Light"/>
                <a:ea typeface="IBM Plex Sans Light"/>
                <a:cs typeface="IBM Plex Sans Light"/>
                <a:sym typeface="IBM Plex Sans Light"/>
              </a:defRPr>
            </a:pPr>
            <a:r>
              <a:rPr lang="en-US" sz="3200" dirty="0">
                <a:latin typeface="IBM Plex Sans Light" panose="020B0403050000000000" pitchFamily="34" charset="77"/>
              </a:rPr>
              <a:t>Please give us your feedback – </a:t>
            </a:r>
            <a:br>
              <a:rPr lang="en-US" sz="3200" dirty="0">
                <a:latin typeface="IBM Plex Sans Light" panose="020B0403050000000000" pitchFamily="34" charset="77"/>
              </a:rPr>
            </a:br>
            <a:r>
              <a:rPr lang="en-US" sz="3200" dirty="0">
                <a:latin typeface="IBM Plex Sans Light" panose="020B0403050000000000" pitchFamily="34" charset="77"/>
              </a:rPr>
              <a:t>Access the survey link at the bottom of the </a:t>
            </a:r>
          </a:p>
          <a:p>
            <a:pPr>
              <a:defRPr sz="2400">
                <a:solidFill>
                  <a:srgbClr val="FFFFFF"/>
                </a:solidFill>
                <a:latin typeface="IBM Plex Sans Light"/>
                <a:ea typeface="IBM Plex Sans Light"/>
                <a:cs typeface="IBM Plex Sans Light"/>
                <a:sym typeface="IBM Plex Sans Light"/>
              </a:defRPr>
            </a:pPr>
            <a:r>
              <a:rPr lang="en-US" sz="3200" dirty="0">
                <a:latin typeface="IBM Plex Sans Light" panose="020B0403050000000000" pitchFamily="34" charset="77"/>
              </a:rPr>
              <a:t>session details in the mobile app.</a:t>
            </a:r>
          </a:p>
        </p:txBody>
      </p:sp>
      <p:sp>
        <p:nvSpPr>
          <p:cNvPr id="6" name="Rectangle 5">
            <a:extLst>
              <a:ext uri="{FF2B5EF4-FFF2-40B4-BE49-F238E27FC236}">
                <a16:creationId xmlns:a16="http://schemas.microsoft.com/office/drawing/2014/main" id="{4B7C7685-D684-F14B-9C25-2FA086773E51}"/>
              </a:ext>
            </a:extLst>
          </p:cNvPr>
          <p:cNvSpPr/>
          <p:nvPr/>
        </p:nvSpPr>
        <p:spPr>
          <a:xfrm>
            <a:off x="304799" y="3105834"/>
            <a:ext cx="3297614" cy="646331"/>
          </a:xfrm>
          <a:prstGeom prst="rect">
            <a:avLst/>
          </a:prstGeom>
        </p:spPr>
        <p:txBody>
          <a:bodyPr wrap="square">
            <a:spAutoFit/>
          </a:bodyPr>
          <a:lstStyle/>
          <a:p>
            <a:r>
              <a:rPr lang="en-US" sz="1200" dirty="0">
                <a:solidFill>
                  <a:srgbClr val="FFFFFF"/>
                </a:solidFill>
              </a:rPr>
              <a:t>Jennifer Wales</a:t>
            </a:r>
          </a:p>
          <a:p>
            <a:r>
              <a:rPr lang="en-US" sz="1200" dirty="0">
                <a:solidFill>
                  <a:srgbClr val="FFFFFF"/>
                </a:solidFill>
              </a:rPr>
              <a:t>Offering Manager,  Data and AI Expert Labs</a:t>
            </a:r>
          </a:p>
          <a:p>
            <a:r>
              <a:rPr lang="en-US" sz="1200" dirty="0" err="1">
                <a:solidFill>
                  <a:srgbClr val="FFFFFF"/>
                </a:solidFill>
              </a:rPr>
              <a:t>jennifer_wales@us.ibm.com</a:t>
            </a:r>
            <a:endParaRPr lang="en-US" sz="1200" dirty="0">
              <a:solidFill>
                <a:srgbClr val="FFFFFF"/>
              </a:solidFill>
            </a:endParaRPr>
          </a:p>
        </p:txBody>
      </p:sp>
      <p:sp>
        <p:nvSpPr>
          <p:cNvPr id="7" name="Rectangle 6">
            <a:extLst>
              <a:ext uri="{FF2B5EF4-FFF2-40B4-BE49-F238E27FC236}">
                <a16:creationId xmlns:a16="http://schemas.microsoft.com/office/drawing/2014/main" id="{40E14128-9880-254C-B790-53032672930A}"/>
              </a:ext>
            </a:extLst>
          </p:cNvPr>
          <p:cNvSpPr/>
          <p:nvPr/>
        </p:nvSpPr>
        <p:spPr>
          <a:xfrm>
            <a:off x="304799" y="2124950"/>
            <a:ext cx="4496936" cy="646331"/>
          </a:xfrm>
          <a:prstGeom prst="rect">
            <a:avLst/>
          </a:prstGeom>
        </p:spPr>
        <p:txBody>
          <a:bodyPr wrap="square">
            <a:spAutoFit/>
          </a:bodyPr>
          <a:lstStyle/>
          <a:p>
            <a:r>
              <a:rPr lang="en-US" sz="1200" dirty="0">
                <a:solidFill>
                  <a:srgbClr val="FFFFFF"/>
                </a:solidFill>
              </a:rPr>
              <a:t>Giulio </a:t>
            </a:r>
            <a:r>
              <a:rPr lang="en-US" sz="1200" dirty="0" err="1">
                <a:solidFill>
                  <a:srgbClr val="FFFFFF"/>
                </a:solidFill>
              </a:rPr>
              <a:t>Soliani</a:t>
            </a:r>
            <a:endParaRPr lang="en-US" sz="1200" dirty="0">
              <a:solidFill>
                <a:srgbClr val="FFFFFF"/>
              </a:solidFill>
            </a:endParaRPr>
          </a:p>
          <a:p>
            <a:r>
              <a:rPr lang="en-US" sz="1200" dirty="0">
                <a:solidFill>
                  <a:srgbClr val="FFFFFF"/>
                </a:solidFill>
              </a:rPr>
              <a:t>GTM Offering Manager</a:t>
            </a:r>
          </a:p>
          <a:p>
            <a:r>
              <a:rPr lang="en-US" sz="1200" dirty="0" err="1">
                <a:solidFill>
                  <a:srgbClr val="FFFFFF"/>
                </a:solidFill>
              </a:rPr>
              <a:t>gsolian@us.ibm.com</a:t>
            </a:r>
            <a:endParaRPr lang="en-US" sz="1200" dirty="0">
              <a:solidFill>
                <a:srgbClr val="FFFFFF"/>
              </a:solidFill>
            </a:endParaRPr>
          </a:p>
        </p:txBody>
      </p:sp>
    </p:spTree>
    <p:extLst>
      <p:ext uri="{BB962C8B-B14F-4D97-AF65-F5344CB8AC3E}">
        <p14:creationId xmlns:p14="http://schemas.microsoft.com/office/powerpoint/2010/main" val="19544759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C57BA89-2F66-1D45-A780-7A3C411BCE2A}"/>
              </a:ext>
            </a:extLst>
          </p:cNvPr>
          <p:cNvCxnSpPr>
            <a:cxnSpLocks/>
          </p:cNvCxnSpPr>
          <p:nvPr/>
        </p:nvCxnSpPr>
        <p:spPr>
          <a:xfrm>
            <a:off x="8613423" y="3750221"/>
            <a:ext cx="1493187" cy="0"/>
          </a:xfrm>
          <a:prstGeom prst="straightConnector1">
            <a:avLst/>
          </a:prstGeom>
          <a:noFill/>
          <a:ln w="9525" cap="flat">
            <a:solidFill>
              <a:schemeClr val="bg1">
                <a:lumMod val="50000"/>
                <a:lumOff val="50000"/>
              </a:schemeClr>
            </a:solidFill>
            <a:prstDash val="solid"/>
            <a:round/>
            <a:headEnd w="lg" len="lg"/>
            <a:tailEnd type="arrow" w="lg" len="med"/>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1FB9F4EA-EAE4-4144-90A3-681CBB2BF8BA}"/>
              </a:ext>
            </a:extLst>
          </p:cNvPr>
          <p:cNvCxnSpPr>
            <a:cxnSpLocks/>
          </p:cNvCxnSpPr>
          <p:nvPr/>
        </p:nvCxnSpPr>
        <p:spPr>
          <a:xfrm>
            <a:off x="0" y="3750221"/>
            <a:ext cx="3404973" cy="0"/>
          </a:xfrm>
          <a:prstGeom prst="straightConnector1">
            <a:avLst/>
          </a:prstGeom>
          <a:noFill/>
          <a:ln w="9525" cap="flat">
            <a:solidFill>
              <a:schemeClr val="bg1">
                <a:lumMod val="50000"/>
                <a:lumOff val="50000"/>
              </a:schemeClr>
            </a:solidFill>
            <a:prstDash val="solid"/>
            <a:round/>
            <a:headEnd w="lg" len="lg"/>
            <a:tailEnd type="arrow" w="lg" len="med"/>
          </a:ln>
          <a:effectLst/>
          <a:sp3d/>
        </p:spPr>
        <p:style>
          <a:lnRef idx="0">
            <a:scrgbClr r="0" g="0" b="0"/>
          </a:lnRef>
          <a:fillRef idx="0">
            <a:scrgbClr r="0" g="0" b="0"/>
          </a:fillRef>
          <a:effectRef idx="0">
            <a:scrgbClr r="0" g="0" b="0"/>
          </a:effectRef>
          <a:fontRef idx="none"/>
        </p:style>
      </p:cxnSp>
      <p:pic>
        <p:nvPicPr>
          <p:cNvPr id="13" name="Picture 12" descr="A picture containing large, blue&#10;&#10;Description automatically generated">
            <a:extLst>
              <a:ext uri="{FF2B5EF4-FFF2-40B4-BE49-F238E27FC236}">
                <a16:creationId xmlns:a16="http://schemas.microsoft.com/office/drawing/2014/main" id="{B3333692-3980-0647-BC78-6B8C7B3F680B}"/>
              </a:ext>
            </a:extLst>
          </p:cNvPr>
          <p:cNvPicPr>
            <a:picLocks noChangeAspect="1"/>
          </p:cNvPicPr>
          <p:nvPr/>
        </p:nvPicPr>
        <p:blipFill rotWithShape="1">
          <a:blip r:embed="rId3"/>
          <a:srcRect l="26340" t="10135" r="26432" b="5818"/>
          <a:stretch/>
        </p:blipFill>
        <p:spPr>
          <a:xfrm>
            <a:off x="3495040" y="812800"/>
            <a:ext cx="5757965" cy="5763917"/>
          </a:xfrm>
          <a:prstGeom prst="rect">
            <a:avLst/>
          </a:prstGeom>
        </p:spPr>
      </p:pic>
      <p:sp>
        <p:nvSpPr>
          <p:cNvPr id="37" name="Title">
            <a:extLst>
              <a:ext uri="{FF2B5EF4-FFF2-40B4-BE49-F238E27FC236}">
                <a16:creationId xmlns:a16="http://schemas.microsoft.com/office/drawing/2014/main" id="{AB2299ED-5CE6-9F40-A439-DF201742D510}"/>
              </a:ext>
            </a:extLst>
          </p:cNvPr>
          <p:cNvSpPr txBox="1">
            <a:spLocks/>
          </p:cNvSpPr>
          <p:nvPr/>
        </p:nvSpPr>
        <p:spPr>
          <a:xfrm>
            <a:off x="354304" y="268224"/>
            <a:ext cx="11212981" cy="10728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85"/>
            <a:r>
              <a:rPr lang="en-US" sz="3200" b="1" dirty="0">
                <a:latin typeface="IBM Plex Sans" panose="020B0503050203000203" pitchFamily="34" charset="0"/>
                <a:cs typeface="IBM Plex Sans Medium"/>
              </a:rPr>
              <a:t>By Applying AI to transform core business domains</a:t>
            </a:r>
            <a:endParaRPr lang="en-US" sz="3200" b="1" kern="0" dirty="0"/>
          </a:p>
        </p:txBody>
      </p:sp>
      <p:sp>
        <p:nvSpPr>
          <p:cNvPr id="48" name="Slide Number Placeholder 1">
            <a:extLst>
              <a:ext uri="{FF2B5EF4-FFF2-40B4-BE49-F238E27FC236}">
                <a16:creationId xmlns:a16="http://schemas.microsoft.com/office/drawing/2014/main" id="{6D5F7EDA-997F-4C43-9347-0682802F6F6F}"/>
              </a:ext>
            </a:extLst>
          </p:cNvPr>
          <p:cNvSpPr>
            <a:spLocks noGrp="1"/>
          </p:cNvSpPr>
          <p:nvPr>
            <p:ph type="sldNum" sz="quarter" idx="2"/>
          </p:nvPr>
        </p:nvSpPr>
        <p:spPr>
          <a:xfrm>
            <a:off x="11934281" y="6617324"/>
            <a:ext cx="68930" cy="164212"/>
          </a:xfrm>
        </p:spPr>
        <p:txBody>
          <a:bodyPr/>
          <a:lstStyle/>
          <a:p>
            <a:pPr defTabSz="607283">
              <a:defRPr/>
            </a:pPr>
            <a:fld id="{86CB4B4D-7CA3-9044-876B-883B54F8677D}" type="slidenum">
              <a:rPr lang="en-US" sz="1067">
                <a:latin typeface="Calibri"/>
                <a:cs typeface="Calibri"/>
              </a:rPr>
              <a:pPr defTabSz="607283">
                <a:defRPr/>
              </a:pPr>
              <a:t>4</a:t>
            </a:fld>
            <a:endParaRPr lang="en-US" sz="1067" dirty="0">
              <a:latin typeface="Calibri"/>
              <a:cs typeface="Calibri"/>
            </a:endParaRPr>
          </a:p>
        </p:txBody>
      </p:sp>
      <p:sp>
        <p:nvSpPr>
          <p:cNvPr id="55" name="Slide Number Placeholder 1">
            <a:extLst>
              <a:ext uri="{FF2B5EF4-FFF2-40B4-BE49-F238E27FC236}">
                <a16:creationId xmlns:a16="http://schemas.microsoft.com/office/drawing/2014/main" id="{376A2BE0-AC24-EC4C-A4A4-6F1790ACF56F}"/>
              </a:ext>
            </a:extLst>
          </p:cNvPr>
          <p:cNvSpPr txBox="1">
            <a:spLocks/>
          </p:cNvSpPr>
          <p:nvPr/>
        </p:nvSpPr>
        <p:spPr>
          <a:xfrm>
            <a:off x="11107445" y="7793625"/>
            <a:ext cx="449943" cy="264488"/>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54">
              <a:defRPr/>
            </a:pPr>
            <a:fld id="{D0BE6F14-FF48-0F4F-A8AA-2E3F25371E4A}" type="slidenum">
              <a:rPr lang="en-US" sz="667">
                <a:solidFill>
                  <a:srgbClr val="FFFFFF"/>
                </a:solidFill>
                <a:latin typeface="IBM Plex Sans"/>
              </a:rPr>
              <a:pPr algn="r" defTabSz="914354">
                <a:defRPr/>
              </a:pPr>
              <a:t>4</a:t>
            </a:fld>
            <a:endParaRPr lang="en-US" sz="667" dirty="0">
              <a:solidFill>
                <a:srgbClr val="FFFFFF"/>
              </a:solidFill>
              <a:latin typeface="IBM Plex Sans"/>
            </a:endParaRPr>
          </a:p>
        </p:txBody>
      </p:sp>
      <p:pic>
        <p:nvPicPr>
          <p:cNvPr id="28" name="Picture 27" descr="A screen shot of a computer&#10;&#10;Description automatically generated">
            <a:extLst>
              <a:ext uri="{FF2B5EF4-FFF2-40B4-BE49-F238E27FC236}">
                <a16:creationId xmlns:a16="http://schemas.microsoft.com/office/drawing/2014/main" id="{4D8FE0FF-3FF8-F044-9C54-F5D38BC2A818}"/>
              </a:ext>
            </a:extLst>
          </p:cNvPr>
          <p:cNvPicPr>
            <a:picLocks noChangeAspect="1"/>
          </p:cNvPicPr>
          <p:nvPr/>
        </p:nvPicPr>
        <p:blipFill rotWithShape="1">
          <a:blip r:embed="rId4"/>
          <a:srcRect l="34444" t="2382" r="11717" b="5921"/>
          <a:stretch/>
        </p:blipFill>
        <p:spPr>
          <a:xfrm>
            <a:off x="128800" y="2513449"/>
            <a:ext cx="2938099" cy="2135913"/>
          </a:xfrm>
          <a:prstGeom prst="rect">
            <a:avLst/>
          </a:prstGeom>
        </p:spPr>
      </p:pic>
      <p:sp>
        <p:nvSpPr>
          <p:cNvPr id="29" name="Rectangle 28">
            <a:extLst>
              <a:ext uri="{FF2B5EF4-FFF2-40B4-BE49-F238E27FC236}">
                <a16:creationId xmlns:a16="http://schemas.microsoft.com/office/drawing/2014/main" id="{F069A2F6-CCC0-8648-87BD-D1B53B4A8FF2}"/>
              </a:ext>
            </a:extLst>
          </p:cNvPr>
          <p:cNvSpPr/>
          <p:nvPr/>
        </p:nvSpPr>
        <p:spPr>
          <a:xfrm>
            <a:off x="221986" y="2542777"/>
            <a:ext cx="1015767" cy="584775"/>
          </a:xfrm>
          <a:prstGeom prst="rect">
            <a:avLst/>
          </a:prstGeom>
        </p:spPr>
        <p:txBody>
          <a:bodyPr wrap="square">
            <a:spAutoFit/>
          </a:bodyPr>
          <a:lstStyle/>
          <a:p>
            <a:pPr defTabSz="914377" hangingPunct="0">
              <a:spcBef>
                <a:spcPts val="1800"/>
              </a:spcBef>
              <a:defRPr/>
            </a:pPr>
            <a:r>
              <a:rPr lang="en-US" sz="1600" b="1" dirty="0">
                <a:solidFill>
                  <a:srgbClr val="FFFFFF"/>
                </a:solidFill>
                <a:latin typeface="IBM Plex Sans" panose="020B0503050203000203" pitchFamily="34" charset="0"/>
                <a:cs typeface="Calibri"/>
                <a:sym typeface="Helvetica Neue"/>
              </a:rPr>
              <a:t>The AI Ladder</a:t>
            </a:r>
          </a:p>
        </p:txBody>
      </p:sp>
      <p:sp>
        <p:nvSpPr>
          <p:cNvPr id="35" name="TextBox 34">
            <a:extLst>
              <a:ext uri="{FF2B5EF4-FFF2-40B4-BE49-F238E27FC236}">
                <a16:creationId xmlns:a16="http://schemas.microsoft.com/office/drawing/2014/main" id="{86B6BE9B-F0F9-E741-89AB-1F453368C759}"/>
              </a:ext>
            </a:extLst>
          </p:cNvPr>
          <p:cNvSpPr txBox="1"/>
          <p:nvPr/>
        </p:nvSpPr>
        <p:spPr>
          <a:xfrm>
            <a:off x="3853718" y="4058188"/>
            <a:ext cx="1189105" cy="902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Operations</a:t>
            </a:r>
          </a:p>
          <a:p>
            <a:pPr algn="ctr" defTabSz="914377" hangingPunct="0"/>
            <a:endParaRPr lang="en-US" sz="667" b="1" dirty="0">
              <a:solidFill>
                <a:srgbClr val="535353">
                  <a:lumMod val="40000"/>
                  <a:lumOff val="60000"/>
                </a:srgbClr>
              </a:solidFill>
              <a:latin typeface="IBM Plex Sans" panose="020B0503050203000203" pitchFamily="34" charset="0"/>
              <a:ea typeface="IBM Plex Sans"/>
              <a:cs typeface="IBM Plex Sans Medium"/>
              <a:sym typeface="IBM Plex Sans"/>
            </a:endParaRPr>
          </a:p>
          <a:p>
            <a:pPr algn="ctr" defTabSz="914377" hangingPunct="0"/>
            <a:r>
              <a:rPr lang="en-US" sz="1200" dirty="0">
                <a:solidFill>
                  <a:srgbClr val="69A6FF">
                    <a:lumMod val="60000"/>
                    <a:lumOff val="40000"/>
                  </a:srgbClr>
                </a:solidFill>
                <a:latin typeface="IBM Plex Sans" panose="020B0503050203000203" pitchFamily="34" charset="0"/>
                <a:cs typeface="Calibri"/>
                <a:sym typeface="IBM Plex Sans"/>
              </a:rPr>
              <a:t>COO</a:t>
            </a:r>
          </a:p>
          <a:p>
            <a:pPr algn="ctr" defTabSz="914377" hangingPunct="0"/>
            <a:endParaRPr lang="en-US" sz="1600" b="1" dirty="0">
              <a:solidFill>
                <a:srgbClr val="535353">
                  <a:lumMod val="40000"/>
                  <a:lumOff val="60000"/>
                </a:srgbClr>
              </a:solidFill>
              <a:latin typeface="IBM Plex Sans" panose="020B0503050203000203" pitchFamily="34" charset="0"/>
              <a:ea typeface="IBM Plex Sans"/>
              <a:cs typeface="IBM Plex Sans Medium"/>
              <a:sym typeface="IBM Plex Sans"/>
            </a:endParaRPr>
          </a:p>
        </p:txBody>
      </p:sp>
      <p:sp>
        <p:nvSpPr>
          <p:cNvPr id="36" name="TextBox 35">
            <a:extLst>
              <a:ext uri="{FF2B5EF4-FFF2-40B4-BE49-F238E27FC236}">
                <a16:creationId xmlns:a16="http://schemas.microsoft.com/office/drawing/2014/main" id="{D4E0425B-65A7-D64F-BBBE-4DE457B97450}"/>
              </a:ext>
            </a:extLst>
          </p:cNvPr>
          <p:cNvSpPr txBox="1"/>
          <p:nvPr/>
        </p:nvSpPr>
        <p:spPr>
          <a:xfrm>
            <a:off x="6868289" y="1735052"/>
            <a:ext cx="1261241" cy="11490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Risk &amp;</a:t>
            </a:r>
          </a:p>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Compliance</a:t>
            </a:r>
          </a:p>
          <a:p>
            <a:pPr algn="ctr" defTabSz="914377" hangingPunct="0"/>
            <a:endParaRPr lang="en-US" sz="667" b="1" dirty="0">
              <a:solidFill>
                <a:srgbClr val="535353">
                  <a:lumMod val="40000"/>
                  <a:lumOff val="60000"/>
                </a:srgbClr>
              </a:solidFill>
              <a:latin typeface="IBM Plex Sans" panose="020B0503050203000203" pitchFamily="34" charset="0"/>
              <a:ea typeface="IBM Plex Sans"/>
              <a:cs typeface="IBM Plex Sans Medium"/>
              <a:sym typeface="IBM Plex Sans"/>
            </a:endParaRPr>
          </a:p>
          <a:p>
            <a:pPr algn="ctr" defTabSz="914377" hangingPunct="0"/>
            <a:r>
              <a:rPr lang="en-US" sz="1200" dirty="0">
                <a:solidFill>
                  <a:srgbClr val="69A6FF">
                    <a:lumMod val="60000"/>
                    <a:lumOff val="40000"/>
                  </a:srgbClr>
                </a:solidFill>
                <a:latin typeface="IBM Plex Sans" panose="020B0503050203000203" pitchFamily="34" charset="0"/>
                <a:cs typeface="Calibri"/>
                <a:sym typeface="IBM Plex Sans"/>
              </a:rPr>
              <a:t>CRO</a:t>
            </a:r>
          </a:p>
          <a:p>
            <a:pPr algn="ctr" defTabSz="914377" hangingPunct="0"/>
            <a:endParaRPr lang="en-US" sz="1600" b="1" dirty="0">
              <a:solidFill>
                <a:srgbClr val="535353">
                  <a:lumMod val="40000"/>
                  <a:lumOff val="60000"/>
                </a:srgbClr>
              </a:solidFill>
              <a:latin typeface="IBM Plex Sans" panose="020B0503050203000203" pitchFamily="34" charset="0"/>
              <a:ea typeface="IBM Plex Sans"/>
              <a:cs typeface="IBM Plex Sans Medium"/>
              <a:sym typeface="IBM Plex Sans"/>
            </a:endParaRPr>
          </a:p>
        </p:txBody>
      </p:sp>
      <p:sp>
        <p:nvSpPr>
          <p:cNvPr id="38" name="TextBox 37">
            <a:extLst>
              <a:ext uri="{FF2B5EF4-FFF2-40B4-BE49-F238E27FC236}">
                <a16:creationId xmlns:a16="http://schemas.microsoft.com/office/drawing/2014/main" id="{FB4722EB-E167-2447-B29E-D8079EAA74CB}"/>
              </a:ext>
            </a:extLst>
          </p:cNvPr>
          <p:cNvSpPr txBox="1"/>
          <p:nvPr/>
        </p:nvSpPr>
        <p:spPr>
          <a:xfrm>
            <a:off x="4716549" y="1732320"/>
            <a:ext cx="1057659" cy="11490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Customer</a:t>
            </a:r>
          </a:p>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Service</a:t>
            </a:r>
          </a:p>
          <a:p>
            <a:pPr algn="ctr" defTabSz="914377" hangingPunct="0"/>
            <a:endParaRPr lang="en-US" sz="667" b="1" dirty="0">
              <a:solidFill>
                <a:srgbClr val="535353">
                  <a:lumMod val="40000"/>
                  <a:lumOff val="60000"/>
                </a:srgbClr>
              </a:solidFill>
              <a:latin typeface="IBM Plex Sans" panose="020B0503050203000203" pitchFamily="34" charset="0"/>
              <a:ea typeface="IBM Plex Sans"/>
              <a:cs typeface="IBM Plex Sans Medium"/>
              <a:sym typeface="IBM Plex Sans"/>
            </a:endParaRPr>
          </a:p>
          <a:p>
            <a:pPr algn="ctr" defTabSz="914377" hangingPunct="0"/>
            <a:r>
              <a:rPr lang="en-US" sz="1200" dirty="0">
                <a:solidFill>
                  <a:srgbClr val="69A6FF">
                    <a:lumMod val="60000"/>
                    <a:lumOff val="40000"/>
                  </a:srgbClr>
                </a:solidFill>
                <a:latin typeface="IBM Plex Sans" panose="020B0503050203000203" pitchFamily="34" charset="0"/>
                <a:ea typeface="IBM Plex Sans"/>
                <a:cs typeface="IBM Plex Sans Medium"/>
                <a:sym typeface="IBM Plex Sans"/>
              </a:rPr>
              <a:t>CCO</a:t>
            </a:r>
          </a:p>
          <a:p>
            <a:pPr algn="ctr" defTabSz="914377" hangingPunct="0"/>
            <a:endParaRPr lang="en-US" sz="1600" b="1" dirty="0">
              <a:solidFill>
                <a:srgbClr val="535353">
                  <a:lumMod val="40000"/>
                  <a:lumOff val="60000"/>
                </a:srgbClr>
              </a:solidFill>
              <a:latin typeface="IBM Plex Sans" panose="020B0503050203000203" pitchFamily="34" charset="0"/>
              <a:ea typeface="IBM Plex Sans"/>
              <a:cs typeface="IBM Plex Sans Medium"/>
              <a:sym typeface="IBM Plex Sans"/>
            </a:endParaRPr>
          </a:p>
        </p:txBody>
      </p:sp>
      <p:sp>
        <p:nvSpPr>
          <p:cNvPr id="39" name="TextBox 38">
            <a:extLst>
              <a:ext uri="{FF2B5EF4-FFF2-40B4-BE49-F238E27FC236}">
                <a16:creationId xmlns:a16="http://schemas.microsoft.com/office/drawing/2014/main" id="{69430DB9-301F-6F4C-B58D-285FEACAB755}"/>
              </a:ext>
            </a:extLst>
          </p:cNvPr>
          <p:cNvSpPr txBox="1"/>
          <p:nvPr/>
        </p:nvSpPr>
        <p:spPr>
          <a:xfrm>
            <a:off x="5676366" y="5274730"/>
            <a:ext cx="1418135" cy="902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Planning &amp; Forecasting</a:t>
            </a:r>
          </a:p>
          <a:p>
            <a:pPr algn="ctr" defTabSz="914377" hangingPunct="0"/>
            <a:endParaRPr lang="en-US" sz="667" b="1" dirty="0">
              <a:solidFill>
                <a:srgbClr val="535353">
                  <a:lumMod val="40000"/>
                  <a:lumOff val="60000"/>
                </a:srgbClr>
              </a:solidFill>
              <a:latin typeface="IBM Plex Sans" panose="020B0503050203000203" pitchFamily="34" charset="0"/>
              <a:ea typeface="IBM Plex Sans"/>
              <a:cs typeface="IBM Plex Sans Medium"/>
              <a:sym typeface="IBM Plex Sans"/>
            </a:endParaRPr>
          </a:p>
          <a:p>
            <a:pPr algn="ctr" defTabSz="914377" hangingPunct="0"/>
            <a:r>
              <a:rPr lang="en-US" sz="1200" dirty="0">
                <a:solidFill>
                  <a:srgbClr val="69A6FF">
                    <a:lumMod val="60000"/>
                    <a:lumOff val="40000"/>
                  </a:srgbClr>
                </a:solidFill>
                <a:latin typeface="IBM Plex Sans" panose="020B0503050203000203" pitchFamily="34" charset="0"/>
                <a:cs typeface="Calibri"/>
                <a:sym typeface="IBM Plex Sans"/>
              </a:rPr>
              <a:t>CFO</a:t>
            </a:r>
          </a:p>
        </p:txBody>
      </p:sp>
      <p:sp>
        <p:nvSpPr>
          <p:cNvPr id="42" name="TextBox 41">
            <a:extLst>
              <a:ext uri="{FF2B5EF4-FFF2-40B4-BE49-F238E27FC236}">
                <a16:creationId xmlns:a16="http://schemas.microsoft.com/office/drawing/2014/main" id="{3CFB8842-A782-FC45-959D-D3579E03A9CC}"/>
              </a:ext>
            </a:extLst>
          </p:cNvPr>
          <p:cNvSpPr txBox="1"/>
          <p:nvPr/>
        </p:nvSpPr>
        <p:spPr>
          <a:xfrm>
            <a:off x="7569796" y="4058188"/>
            <a:ext cx="1373449" cy="902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r>
              <a:rPr lang="en-US" sz="1600" b="1" dirty="0">
                <a:solidFill>
                  <a:srgbClr val="FFFFFF"/>
                </a:solidFill>
                <a:latin typeface="IBM Plex Sans" panose="020B0503050203000203" pitchFamily="34" charset="0"/>
                <a:ea typeface="IBM Plex Sans"/>
                <a:cs typeface="IBM Plex Sans Medium"/>
                <a:sym typeface="IBM Plex Sans"/>
              </a:rPr>
              <a:t>IT</a:t>
            </a:r>
          </a:p>
          <a:p>
            <a:pPr algn="ctr" defTabSz="914377" hangingPunct="0"/>
            <a:endParaRPr lang="en-US" sz="667" b="1" dirty="0">
              <a:solidFill>
                <a:srgbClr val="535353">
                  <a:lumMod val="40000"/>
                  <a:lumOff val="60000"/>
                </a:srgbClr>
              </a:solidFill>
              <a:latin typeface="IBM Plex Sans" panose="020B0503050203000203" pitchFamily="34" charset="0"/>
              <a:ea typeface="IBM Plex Sans"/>
              <a:cs typeface="IBM Plex Sans Medium"/>
              <a:sym typeface="IBM Plex Sans"/>
            </a:endParaRPr>
          </a:p>
          <a:p>
            <a:pPr algn="ctr" defTabSz="914377" hangingPunct="0"/>
            <a:r>
              <a:rPr lang="en-US" sz="1200" dirty="0">
                <a:solidFill>
                  <a:srgbClr val="69A6FF">
                    <a:lumMod val="60000"/>
                    <a:lumOff val="40000"/>
                  </a:srgbClr>
                </a:solidFill>
                <a:latin typeface="IBM Plex Sans" panose="020B0503050203000203" pitchFamily="34" charset="0"/>
                <a:cs typeface="Calibri"/>
                <a:sym typeface="IBM Plex Sans"/>
              </a:rPr>
              <a:t>CIO</a:t>
            </a:r>
          </a:p>
          <a:p>
            <a:pPr algn="ctr" defTabSz="914377" hangingPunct="0"/>
            <a:endParaRPr lang="en-US" sz="1600" b="1" dirty="0">
              <a:solidFill>
                <a:srgbClr val="535353">
                  <a:lumMod val="40000"/>
                  <a:lumOff val="60000"/>
                </a:srgbClr>
              </a:solidFill>
              <a:latin typeface="IBM Plex Sans" panose="020B0503050203000203" pitchFamily="34" charset="0"/>
              <a:ea typeface="IBM Plex Sans"/>
              <a:cs typeface="IBM Plex Sans Medium"/>
              <a:sym typeface="IBM Plex Sans"/>
            </a:endParaRPr>
          </a:p>
        </p:txBody>
      </p:sp>
      <p:sp>
        <p:nvSpPr>
          <p:cNvPr id="45" name="Rectangle 44">
            <a:extLst>
              <a:ext uri="{FF2B5EF4-FFF2-40B4-BE49-F238E27FC236}">
                <a16:creationId xmlns:a16="http://schemas.microsoft.com/office/drawing/2014/main" id="{E46F8ECB-E84B-CF45-843F-F3E325625600}"/>
              </a:ext>
            </a:extLst>
          </p:cNvPr>
          <p:cNvSpPr/>
          <p:nvPr/>
        </p:nvSpPr>
        <p:spPr>
          <a:xfrm>
            <a:off x="10190716" y="2542777"/>
            <a:ext cx="1376571" cy="584775"/>
          </a:xfrm>
          <a:prstGeom prst="rect">
            <a:avLst/>
          </a:prstGeom>
        </p:spPr>
        <p:txBody>
          <a:bodyPr wrap="square">
            <a:spAutoFit/>
          </a:bodyPr>
          <a:lstStyle/>
          <a:p>
            <a:pPr defTabSz="914377" hangingPunct="0">
              <a:spcBef>
                <a:spcPts val="1800"/>
              </a:spcBef>
              <a:defRPr/>
            </a:pPr>
            <a:r>
              <a:rPr lang="en-US" sz="1600" b="1" dirty="0">
                <a:solidFill>
                  <a:srgbClr val="FFFFFF"/>
                </a:solidFill>
                <a:latin typeface="IBM Plex Sans" panose="020B0503050203000203" pitchFamily="34" charset="0"/>
                <a:cs typeface="Calibri"/>
                <a:sym typeface="Helvetica Neue"/>
              </a:rPr>
              <a:t>Intelligent </a:t>
            </a:r>
            <a:br>
              <a:rPr lang="en-US" sz="1600" b="1" dirty="0">
                <a:solidFill>
                  <a:srgbClr val="FFFFFF"/>
                </a:solidFill>
                <a:latin typeface="IBM Plex Sans" panose="020B0503050203000203" pitchFamily="34" charset="0"/>
                <a:cs typeface="Calibri"/>
                <a:sym typeface="Helvetica Neue"/>
              </a:rPr>
            </a:br>
            <a:r>
              <a:rPr lang="en-US" sz="1600" b="1" dirty="0">
                <a:solidFill>
                  <a:srgbClr val="FFFFFF"/>
                </a:solidFill>
                <a:latin typeface="IBM Plex Sans" panose="020B0503050203000203" pitchFamily="34" charset="0"/>
                <a:cs typeface="Calibri"/>
                <a:sym typeface="Helvetica Neue"/>
              </a:rPr>
              <a:t>workflows</a:t>
            </a:r>
          </a:p>
        </p:txBody>
      </p:sp>
      <p:sp>
        <p:nvSpPr>
          <p:cNvPr id="49" name="Rectangle 48">
            <a:extLst>
              <a:ext uri="{FF2B5EF4-FFF2-40B4-BE49-F238E27FC236}">
                <a16:creationId xmlns:a16="http://schemas.microsoft.com/office/drawing/2014/main" id="{60BE43A5-33F2-4348-A6BD-5D337FDB0DEA}"/>
              </a:ext>
            </a:extLst>
          </p:cNvPr>
          <p:cNvSpPr/>
          <p:nvPr/>
        </p:nvSpPr>
        <p:spPr>
          <a:xfrm>
            <a:off x="10190715" y="3215305"/>
            <a:ext cx="1744101" cy="1077218"/>
          </a:xfrm>
          <a:prstGeom prst="rect">
            <a:avLst/>
          </a:prstGeom>
        </p:spPr>
        <p:txBody>
          <a:bodyPr wrap="square" anchor="t">
            <a:spAutoFit/>
          </a:bodyPr>
          <a:lstStyle/>
          <a:p>
            <a:pPr indent="-160863" defTabSz="914377" hangingPunct="0">
              <a:buFont typeface="Arial" panose="020B0604020202020204" pitchFamily="34" charset="0"/>
              <a:buChar char="•"/>
              <a:defRPr/>
            </a:pPr>
            <a:r>
              <a:rPr lang="en-US" sz="1600" dirty="0">
                <a:solidFill>
                  <a:srgbClr val="FFFFFF"/>
                </a:solidFill>
                <a:latin typeface="IBM Plex Sans" panose="020B0503050203000203" pitchFamily="34" charset="0"/>
                <a:cs typeface="Calibri"/>
                <a:sym typeface="Helvetica Neue"/>
              </a:rPr>
              <a:t>Predictive</a:t>
            </a:r>
          </a:p>
          <a:p>
            <a:pPr indent="-160863" defTabSz="914377" hangingPunct="0">
              <a:buFont typeface="Arial" panose="020B0604020202020204" pitchFamily="34" charset="0"/>
              <a:buChar char="•"/>
              <a:defRPr/>
            </a:pPr>
            <a:r>
              <a:rPr lang="en-US" sz="1600" dirty="0">
                <a:solidFill>
                  <a:srgbClr val="FFFFFF"/>
                </a:solidFill>
                <a:latin typeface="IBM Plex Sans" panose="020B0503050203000203" pitchFamily="34" charset="0"/>
                <a:cs typeface="Calibri"/>
                <a:sym typeface="Helvetica Neue"/>
              </a:rPr>
              <a:t>Automated</a:t>
            </a:r>
          </a:p>
          <a:p>
            <a:pPr indent="-160863" defTabSz="914377" hangingPunct="0">
              <a:buFont typeface="Arial" panose="020B0604020202020204" pitchFamily="34" charset="0"/>
              <a:buChar char="•"/>
              <a:defRPr/>
            </a:pPr>
            <a:r>
              <a:rPr lang="en-US" sz="1600" dirty="0">
                <a:solidFill>
                  <a:srgbClr val="FFFFFF"/>
                </a:solidFill>
                <a:latin typeface="IBM Plex Sans" panose="020B0503050203000203" pitchFamily="34" charset="0"/>
                <a:cs typeface="Calibri"/>
                <a:sym typeface="Helvetica Neue"/>
              </a:rPr>
              <a:t>Agile</a:t>
            </a:r>
          </a:p>
          <a:p>
            <a:pPr indent="-160863" defTabSz="914377" hangingPunct="0">
              <a:buFont typeface="Arial" panose="020B0604020202020204" pitchFamily="34" charset="0"/>
              <a:buChar char="•"/>
              <a:defRPr/>
            </a:pPr>
            <a:r>
              <a:rPr lang="en-US" sz="1600" dirty="0">
                <a:solidFill>
                  <a:srgbClr val="FFFFFF"/>
                </a:solidFill>
                <a:latin typeface="IBM Plex Sans" panose="020B0503050203000203" pitchFamily="34" charset="0"/>
                <a:cs typeface="Calibri"/>
                <a:sym typeface="Helvetica Neue"/>
              </a:rPr>
              <a:t>Trusted</a:t>
            </a:r>
          </a:p>
        </p:txBody>
      </p:sp>
    </p:spTree>
    <p:extLst>
      <p:ext uri="{BB962C8B-B14F-4D97-AF65-F5344CB8AC3E}">
        <p14:creationId xmlns:p14="http://schemas.microsoft.com/office/powerpoint/2010/main" val="375707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46115"/>
            <a:ext cx="10430107" cy="1152411"/>
          </a:xfrm>
        </p:spPr>
        <p:txBody>
          <a:bodyPr/>
          <a:lstStyle/>
          <a:p>
            <a:r>
              <a:rPr lang="en-US" dirty="0">
                <a:solidFill>
                  <a:schemeClr val="accent2"/>
                </a:solidFill>
              </a:rPr>
              <a:t>Backup Slides</a:t>
            </a:r>
          </a:p>
        </p:txBody>
      </p:sp>
      <p:sp>
        <p:nvSpPr>
          <p:cNvPr id="5" name="TextBox 4">
            <a:extLst>
              <a:ext uri="{FF2B5EF4-FFF2-40B4-BE49-F238E27FC236}">
                <a16:creationId xmlns:a16="http://schemas.microsoft.com/office/drawing/2014/main" id="{0619FD9B-8F6D-2F45-B9E2-B2DD1BEB1237}"/>
              </a:ext>
            </a:extLst>
          </p:cNvPr>
          <p:cNvSpPr txBox="1"/>
          <p:nvPr/>
        </p:nvSpPr>
        <p:spPr>
          <a:xfrm>
            <a:off x="228966" y="1416063"/>
            <a:ext cx="11330152" cy="584775"/>
          </a:xfrm>
          <a:prstGeom prst="rect">
            <a:avLst/>
          </a:prstGeom>
          <a:noFill/>
        </p:spPr>
        <p:txBody>
          <a:bodyPr wrap="square" rtlCol="0">
            <a:spAutoFit/>
          </a:bodyPr>
          <a:lstStyle/>
          <a:p>
            <a:pPr marL="380990" indent="-380990">
              <a:buFont typeface="Arial" panose="020B0604020202020204" pitchFamily="34" charset="0"/>
              <a:buChar char="•"/>
            </a:pPr>
            <a:endParaRPr lang="en-US" sz="1600" dirty="0"/>
          </a:p>
          <a:p>
            <a:pPr marL="838179" lvl="1" indent="-380990">
              <a:buFont typeface="Arial" panose="020B0604020202020204" pitchFamily="34" charset="0"/>
              <a:buChar char="•"/>
            </a:pPr>
            <a:endParaRPr lang="en-US" sz="1600" dirty="0"/>
          </a:p>
        </p:txBody>
      </p:sp>
      <p:sp>
        <p:nvSpPr>
          <p:cNvPr id="3" name="Slide Number Placeholder 2">
            <a:extLst>
              <a:ext uri="{FF2B5EF4-FFF2-40B4-BE49-F238E27FC236}">
                <a16:creationId xmlns:a16="http://schemas.microsoft.com/office/drawing/2014/main" id="{B945F1BD-CCED-504F-A0DC-5742AC5CEF06}"/>
              </a:ext>
            </a:extLst>
          </p:cNvPr>
          <p:cNvSpPr>
            <a:spLocks noGrp="1"/>
          </p:cNvSpPr>
          <p:nvPr>
            <p:ph type="sldNum" sz="quarter" idx="10"/>
          </p:nvPr>
        </p:nvSpPr>
        <p:spPr/>
        <p:txBody>
          <a:bodyPr/>
          <a:lstStyle/>
          <a:p>
            <a:fld id="{D0BE6F14-FF48-0F4F-A8AA-2E3F25371E4A}" type="slidenum">
              <a:rPr lang="en-US" smtClean="0"/>
              <a:pPr/>
              <a:t>40</a:t>
            </a:fld>
            <a:endParaRPr lang="en-US"/>
          </a:p>
        </p:txBody>
      </p:sp>
    </p:spTree>
    <p:extLst>
      <p:ext uri="{BB962C8B-B14F-4D97-AF65-F5344CB8AC3E}">
        <p14:creationId xmlns:p14="http://schemas.microsoft.com/office/powerpoint/2010/main" val="122890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DBAA878A-7145-8C4E-8F83-3598C6FF403F}"/>
              </a:ext>
            </a:extLst>
          </p:cNvPr>
          <p:cNvSpPr/>
          <p:nvPr/>
        </p:nvSpPr>
        <p:spPr>
          <a:xfrm>
            <a:off x="447026" y="2344203"/>
            <a:ext cx="55820" cy="246221"/>
          </a:xfrm>
          <a:prstGeom prst="rect">
            <a:avLst/>
          </a:prstGeom>
          <a:solidFill>
            <a:srgbClr val="9970F8"/>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70F8"/>
              </a:solidFill>
              <a:effectLst/>
              <a:uLnTx/>
              <a:uFillTx/>
              <a:latin typeface="IBM Plex Sans"/>
              <a:ea typeface="IBM Plex Sans"/>
              <a:cs typeface="IBM Plex Sans"/>
              <a:sym typeface="IBM Plex Sans"/>
            </a:endParaRPr>
          </a:p>
        </p:txBody>
      </p:sp>
      <p:sp>
        <p:nvSpPr>
          <p:cNvPr id="87" name="Rectangle 86">
            <a:extLst>
              <a:ext uri="{FF2B5EF4-FFF2-40B4-BE49-F238E27FC236}">
                <a16:creationId xmlns:a16="http://schemas.microsoft.com/office/drawing/2014/main" id="{D8F5F053-AEF3-1143-B3C5-F939AA2124F3}"/>
              </a:ext>
            </a:extLst>
          </p:cNvPr>
          <p:cNvSpPr/>
          <p:nvPr/>
        </p:nvSpPr>
        <p:spPr>
          <a:xfrm>
            <a:off x="444512" y="3394613"/>
            <a:ext cx="55820" cy="246221"/>
          </a:xfrm>
          <a:prstGeom prst="rect">
            <a:avLst/>
          </a:prstGeom>
          <a:solidFill>
            <a:srgbClr val="9970F8"/>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70F8"/>
              </a:solidFill>
              <a:effectLst/>
              <a:uLnTx/>
              <a:uFillTx/>
              <a:latin typeface="IBM Plex Sans"/>
              <a:ea typeface="IBM Plex Sans"/>
              <a:cs typeface="IBM Plex Sans"/>
              <a:sym typeface="IBM Plex Sans"/>
            </a:endParaRPr>
          </a:p>
        </p:txBody>
      </p:sp>
      <p:sp>
        <p:nvSpPr>
          <p:cNvPr id="88" name="TextBox 87">
            <a:extLst>
              <a:ext uri="{FF2B5EF4-FFF2-40B4-BE49-F238E27FC236}">
                <a16:creationId xmlns:a16="http://schemas.microsoft.com/office/drawing/2014/main" id="{C608785C-2F31-904D-AF75-AFB6790796D5}"/>
              </a:ext>
            </a:extLst>
          </p:cNvPr>
          <p:cNvSpPr txBox="1"/>
          <p:nvPr/>
        </p:nvSpPr>
        <p:spPr>
          <a:xfrm>
            <a:off x="431381" y="3489561"/>
            <a:ext cx="184731"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a:ea typeface="+mn-ea"/>
              <a:cs typeface="+mn-cs"/>
            </a:endParaRPr>
          </a:p>
        </p:txBody>
      </p:sp>
      <p:sp>
        <p:nvSpPr>
          <p:cNvPr id="90" name="Rectangle 89">
            <a:extLst>
              <a:ext uri="{FF2B5EF4-FFF2-40B4-BE49-F238E27FC236}">
                <a16:creationId xmlns:a16="http://schemas.microsoft.com/office/drawing/2014/main" id="{80ABD47B-636A-C444-B099-256D61D3E97D}"/>
              </a:ext>
            </a:extLst>
          </p:cNvPr>
          <p:cNvSpPr/>
          <p:nvPr/>
        </p:nvSpPr>
        <p:spPr>
          <a:xfrm>
            <a:off x="447026" y="4424494"/>
            <a:ext cx="55820" cy="246222"/>
          </a:xfrm>
          <a:prstGeom prst="rect">
            <a:avLst/>
          </a:prstGeom>
          <a:solidFill>
            <a:srgbClr val="9970F8"/>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70F8"/>
              </a:solidFill>
              <a:effectLst/>
              <a:uLnTx/>
              <a:uFillTx/>
              <a:latin typeface="IBM Plex Sans"/>
              <a:ea typeface="IBM Plex Sans"/>
              <a:cs typeface="IBM Plex Sans"/>
              <a:sym typeface="IBM Plex Sans"/>
            </a:endParaRPr>
          </a:p>
        </p:txBody>
      </p:sp>
      <p:sp>
        <p:nvSpPr>
          <p:cNvPr id="91" name="TextBox 90">
            <a:extLst>
              <a:ext uri="{FF2B5EF4-FFF2-40B4-BE49-F238E27FC236}">
                <a16:creationId xmlns:a16="http://schemas.microsoft.com/office/drawing/2014/main" id="{4A4EAF4C-38DB-F64F-B13B-7CD23B004607}"/>
              </a:ext>
            </a:extLst>
          </p:cNvPr>
          <p:cNvSpPr txBox="1"/>
          <p:nvPr/>
        </p:nvSpPr>
        <p:spPr>
          <a:xfrm>
            <a:off x="431381" y="4531279"/>
            <a:ext cx="184731"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a:ea typeface="+mn-ea"/>
              <a:cs typeface="+mn-cs"/>
            </a:endParaRPr>
          </a:p>
        </p:txBody>
      </p:sp>
      <p:sp>
        <p:nvSpPr>
          <p:cNvPr id="92" name="Text Placeholder 1">
            <a:extLst>
              <a:ext uri="{FF2B5EF4-FFF2-40B4-BE49-F238E27FC236}">
                <a16:creationId xmlns:a16="http://schemas.microsoft.com/office/drawing/2014/main" id="{B3EEA42C-3385-E145-92F0-5F97876F5AEF}"/>
              </a:ext>
            </a:extLst>
          </p:cNvPr>
          <p:cNvSpPr txBox="1">
            <a:spLocks/>
          </p:cNvSpPr>
          <p:nvPr/>
        </p:nvSpPr>
        <p:spPr>
          <a:xfrm>
            <a:off x="718988" y="2074673"/>
            <a:ext cx="3000413" cy="4964625"/>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609371" rtl="0" eaLnBrk="1" fontAlgn="auto" latinLnBrk="0" hangingPunct="1">
              <a:lnSpc>
                <a:spcPct val="100000"/>
              </a:lnSpc>
              <a:spcBef>
                <a:spcPts val="1467"/>
              </a:spcBef>
              <a:spcAft>
                <a:spcPts val="0"/>
              </a:spcAft>
              <a:buClrTx/>
              <a:buSzTx/>
              <a:buFont typeface="Arial"/>
              <a:buNone/>
              <a:tabLst/>
              <a:defRPr/>
            </a:pPr>
            <a:endParaRPr kumimoji="0" lang="en-US" sz="400" b="1" i="0" u="none" strike="noStrike" kern="1200" cap="none" spc="0" normalizeH="0" baseline="0" noProof="0" dirty="0">
              <a:ln>
                <a:noFill/>
              </a:ln>
              <a:solidFill>
                <a:srgbClr val="000000"/>
              </a:solidFill>
              <a:effectLst/>
              <a:uLnTx/>
              <a:uFillTx/>
              <a:latin typeface="IBM Plex Sans"/>
              <a:cs typeface="Arial" charset="0"/>
            </a:endParaRPr>
          </a:p>
          <a:p>
            <a:pPr marL="0" marR="0" lvl="1" indent="0" algn="l" defTabSz="609371" rtl="0" eaLnBrk="1" fontAlgn="auto" latinLnBrk="0" hangingPunct="1">
              <a:lnSpc>
                <a:spcPct val="100000"/>
              </a:lnSpc>
              <a:spcBef>
                <a:spcPts val="1467"/>
              </a:spcBef>
              <a:spcAft>
                <a:spcPts val="0"/>
              </a:spcAft>
              <a:buClrTx/>
              <a:buSzTx/>
              <a:buFont typeface="Arial"/>
              <a:buNone/>
              <a:tabLst/>
              <a:defRPr/>
            </a:pPr>
            <a:r>
              <a:rPr kumimoji="0" lang="en-US" sz="2133" b="0" i="0" u="none" strike="noStrike" kern="1200" cap="none" spc="0" normalizeH="0" baseline="0" noProof="0" dirty="0">
                <a:ln>
                  <a:noFill/>
                </a:ln>
                <a:solidFill>
                  <a:srgbClr val="000000"/>
                </a:solidFill>
                <a:effectLst/>
                <a:uLnTx/>
                <a:uFillTx/>
                <a:latin typeface="IBM Plex Sans"/>
                <a:cs typeface="Arial" charset="0"/>
              </a:rPr>
              <a:t>Eliminate data silos, connect all data</a:t>
            </a:r>
          </a:p>
          <a:p>
            <a:pPr marL="0" marR="0" lvl="1" indent="0" algn="l" defTabSz="609371" rtl="0" eaLnBrk="1" fontAlgn="auto" latinLnBrk="0" hangingPunct="1">
              <a:lnSpc>
                <a:spcPct val="100000"/>
              </a:lnSpc>
              <a:spcBef>
                <a:spcPts val="1467"/>
              </a:spcBef>
              <a:spcAft>
                <a:spcPts val="0"/>
              </a:spcAft>
              <a:buClrTx/>
              <a:buSzTx/>
              <a:buFont typeface="Arial"/>
              <a:buNone/>
              <a:tabLst/>
              <a:defRPr/>
            </a:pPr>
            <a:endParaRPr kumimoji="0" lang="en-US" sz="133" b="0" i="0" u="none" strike="noStrike" kern="1200" cap="none" spc="0" normalizeH="0" baseline="0" noProof="0" dirty="0">
              <a:ln>
                <a:noFill/>
              </a:ln>
              <a:solidFill>
                <a:srgbClr val="000000"/>
              </a:solidFill>
              <a:effectLst/>
              <a:uLnTx/>
              <a:uFillTx/>
              <a:latin typeface="IBM Plex Sans"/>
              <a:cs typeface="Arial" charset="0"/>
            </a:endParaRPr>
          </a:p>
          <a:p>
            <a:pPr marL="0" marR="0" lvl="1" indent="0" algn="l" defTabSz="609371" rtl="0" eaLnBrk="1" fontAlgn="auto" latinLnBrk="0" hangingPunct="1">
              <a:lnSpc>
                <a:spcPct val="100000"/>
              </a:lnSpc>
              <a:spcBef>
                <a:spcPts val="1467"/>
              </a:spcBef>
              <a:spcAft>
                <a:spcPts val="0"/>
              </a:spcAft>
              <a:buClrTx/>
              <a:buSzTx/>
              <a:buFont typeface="Arial"/>
              <a:buNone/>
              <a:tabLst/>
              <a:defRPr/>
            </a:pPr>
            <a:r>
              <a:rPr kumimoji="0" lang="en-US" sz="2133" b="0" i="0" u="none" strike="noStrike" kern="1200" cap="none" spc="0" normalizeH="0" baseline="0" noProof="0" dirty="0">
                <a:ln>
                  <a:noFill/>
                </a:ln>
                <a:solidFill>
                  <a:srgbClr val="000000"/>
                </a:solidFill>
                <a:effectLst/>
                <a:uLnTx/>
                <a:uFillTx/>
                <a:latin typeface="IBM Plex Sans"/>
                <a:cs typeface="Arial" charset="0"/>
              </a:rPr>
              <a:t>Automate and govern the data &amp; AI lifecycle</a:t>
            </a:r>
          </a:p>
          <a:p>
            <a:pPr marL="0" marR="0" lvl="1" indent="0" algn="l" defTabSz="609371" rtl="0" eaLnBrk="1" fontAlgn="auto" latinLnBrk="0" hangingPunct="1">
              <a:lnSpc>
                <a:spcPct val="100000"/>
              </a:lnSpc>
              <a:spcBef>
                <a:spcPts val="1467"/>
              </a:spcBef>
              <a:spcAft>
                <a:spcPts val="0"/>
              </a:spcAft>
              <a:buClrTx/>
              <a:buSzTx/>
              <a:buFont typeface="Arial"/>
              <a:buNone/>
              <a:tabLst/>
              <a:defRPr/>
            </a:pPr>
            <a:endParaRPr kumimoji="0" lang="en-US" sz="133" b="0" i="0" u="none" strike="noStrike" kern="1200" cap="none" spc="0" normalizeH="0" baseline="0" noProof="0" dirty="0">
              <a:ln>
                <a:noFill/>
              </a:ln>
              <a:solidFill>
                <a:srgbClr val="000000"/>
              </a:solidFill>
              <a:effectLst/>
              <a:uLnTx/>
              <a:uFillTx/>
              <a:latin typeface="IBM Plex Sans"/>
              <a:cs typeface="Arial" charset="0"/>
            </a:endParaRPr>
          </a:p>
          <a:p>
            <a:pPr marL="0" marR="0" lvl="1" indent="0" algn="l" defTabSz="609371" rtl="0" eaLnBrk="1" fontAlgn="auto" latinLnBrk="0" hangingPunct="1">
              <a:lnSpc>
                <a:spcPct val="100000"/>
              </a:lnSpc>
              <a:spcBef>
                <a:spcPts val="1467"/>
              </a:spcBef>
              <a:spcAft>
                <a:spcPts val="0"/>
              </a:spcAft>
              <a:buClrTx/>
              <a:buSzTx/>
              <a:buFont typeface="Arial"/>
              <a:buNone/>
              <a:tabLst/>
              <a:defRPr/>
            </a:pPr>
            <a:r>
              <a:rPr kumimoji="0" lang="en-US" sz="2133" b="0" i="0" u="none" strike="noStrike" kern="1200" cap="none" spc="0" normalizeH="0" baseline="0" noProof="0" dirty="0">
                <a:ln>
                  <a:noFill/>
                </a:ln>
                <a:solidFill>
                  <a:srgbClr val="000000"/>
                </a:solidFill>
                <a:effectLst/>
                <a:uLnTx/>
                <a:uFillTx/>
                <a:latin typeface="IBM Plex Sans"/>
                <a:cs typeface="Arial" charset="0"/>
              </a:rPr>
              <a:t>Operationalize AI with trust &amp; transparency</a:t>
            </a:r>
          </a:p>
          <a:p>
            <a:pPr marL="0" marR="0" lvl="1" indent="0" algn="l" defTabSz="609371" rtl="0" eaLnBrk="1" fontAlgn="auto" latinLnBrk="0" hangingPunct="1">
              <a:lnSpc>
                <a:spcPct val="100000"/>
              </a:lnSpc>
              <a:spcBef>
                <a:spcPts val="1467"/>
              </a:spcBef>
              <a:spcAft>
                <a:spcPts val="0"/>
              </a:spcAft>
              <a:buClrTx/>
              <a:buSzTx/>
              <a:buFont typeface="Arial"/>
              <a:buNone/>
              <a:tabLst/>
              <a:defRPr/>
            </a:pPr>
            <a:endParaRPr kumimoji="0" lang="en-US" sz="133" b="0" i="0" u="none" strike="noStrike" kern="1200" cap="none" spc="0" normalizeH="0" baseline="0" noProof="0" dirty="0">
              <a:ln>
                <a:noFill/>
              </a:ln>
              <a:solidFill>
                <a:srgbClr val="000000"/>
              </a:solidFill>
              <a:effectLst/>
              <a:uLnTx/>
              <a:uFillTx/>
              <a:latin typeface="IBM Plex Sans"/>
              <a:cs typeface="Arial" charset="0"/>
            </a:endParaRPr>
          </a:p>
          <a:p>
            <a:pPr marL="0" marR="0" lvl="1" indent="0" algn="l" defTabSz="609371" rtl="0" eaLnBrk="1" fontAlgn="auto" latinLnBrk="0" hangingPunct="1">
              <a:lnSpc>
                <a:spcPct val="100000"/>
              </a:lnSpc>
              <a:spcBef>
                <a:spcPts val="1467"/>
              </a:spcBef>
              <a:spcAft>
                <a:spcPts val="0"/>
              </a:spcAft>
              <a:buClrTx/>
              <a:buSzTx/>
              <a:buFont typeface="Arial"/>
              <a:buNone/>
              <a:tabLst/>
              <a:defRPr/>
            </a:pPr>
            <a:r>
              <a:rPr kumimoji="0" lang="en-US" sz="2133" b="0" i="0" u="none" strike="noStrike" kern="1200" cap="none" spc="0" normalizeH="0" baseline="0" noProof="0" dirty="0">
                <a:ln>
                  <a:noFill/>
                </a:ln>
                <a:solidFill>
                  <a:srgbClr val="000000"/>
                </a:solidFill>
                <a:effectLst/>
                <a:uLnTx/>
                <a:uFillTx/>
                <a:latin typeface="IBM Plex Sans"/>
                <a:cs typeface="Arial" charset="0"/>
              </a:rPr>
              <a:t>Avoid lock-in, run anywhere with agility</a:t>
            </a:r>
          </a:p>
          <a:p>
            <a:pPr marL="0" marR="0" lvl="1" indent="0" algn="l" defTabSz="609371" rtl="0" eaLnBrk="1" fontAlgn="auto" latinLnBrk="0" hangingPunct="1">
              <a:lnSpc>
                <a:spcPct val="100000"/>
              </a:lnSpc>
              <a:spcBef>
                <a:spcPts val="1467"/>
              </a:spcBef>
              <a:spcAft>
                <a:spcPts val="0"/>
              </a:spcAft>
              <a:buClrTx/>
              <a:buSzTx/>
              <a:buFont typeface="Arial"/>
              <a:buNone/>
              <a:tabLst/>
              <a:defRPr/>
            </a:pPr>
            <a:endParaRPr kumimoji="0" lang="en-US" sz="933" b="0" i="0" u="none" strike="noStrike" kern="1200" cap="none" spc="0" normalizeH="0" baseline="0" noProof="0" dirty="0">
              <a:ln>
                <a:noFill/>
              </a:ln>
              <a:solidFill>
                <a:srgbClr val="000000"/>
              </a:solidFill>
              <a:effectLst/>
              <a:uLnTx/>
              <a:uFillTx/>
              <a:latin typeface="IBM Plex Sans"/>
              <a:cs typeface="Arial" charset="0"/>
            </a:endParaRPr>
          </a:p>
        </p:txBody>
      </p:sp>
      <p:sp>
        <p:nvSpPr>
          <p:cNvPr id="96" name="Title 5">
            <a:extLst>
              <a:ext uri="{FF2B5EF4-FFF2-40B4-BE49-F238E27FC236}">
                <a16:creationId xmlns:a16="http://schemas.microsoft.com/office/drawing/2014/main" id="{4C735B9E-8675-E64D-A47C-0B47136BC0C6}"/>
              </a:ext>
            </a:extLst>
          </p:cNvPr>
          <p:cNvSpPr txBox="1">
            <a:spLocks/>
          </p:cNvSpPr>
          <p:nvPr/>
        </p:nvSpPr>
        <p:spPr>
          <a:xfrm>
            <a:off x="522770" y="271350"/>
            <a:ext cx="11348807" cy="94223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609570" rtl="0" eaLnBrk="1" fontAlgn="auto" latinLnBrk="0" hangingPunct="1">
              <a:lnSpc>
                <a:spcPct val="9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00"/>
                </a:solidFill>
                <a:effectLst/>
                <a:uLnTx/>
                <a:uFillTx/>
                <a:latin typeface="IBM Plex Sans"/>
                <a:sym typeface="IBM Plex Sans"/>
              </a:rPr>
              <a:t>Cloud Pak for Data and Watson Anywhere</a:t>
            </a:r>
            <a:endParaRPr kumimoji="0" lang="en-US" sz="4000" b="0" i="0" u="none" strike="noStrike" kern="0" cap="none" spc="0" normalizeH="0" baseline="0" noProof="0" dirty="0">
              <a:ln>
                <a:noFill/>
              </a:ln>
              <a:solidFill>
                <a:srgbClr val="000000"/>
              </a:solidFill>
              <a:effectLst/>
              <a:uLnTx/>
              <a:uFillTx/>
              <a:latin typeface="IBM Plex Sans"/>
              <a:sym typeface="IBM Plex Sans"/>
            </a:endParaRPr>
          </a:p>
          <a:p>
            <a:pPr marL="0" marR="0" lvl="0" indent="0" algn="l" defTabSz="609570" rtl="0"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IBM Plex Sans"/>
              <a:sym typeface="IBM Plex Sans"/>
            </a:endParaRPr>
          </a:p>
          <a:p>
            <a:pPr marL="0" marR="0" lvl="0" indent="0" algn="l" defTabSz="609570" rtl="0" eaLnBrk="1" fontAlgn="auto" latinLnBrk="0" hangingPunct="1">
              <a:lnSpc>
                <a:spcPct val="9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000000"/>
                </a:solidFill>
                <a:effectLst/>
                <a:uLnTx/>
                <a:uFillTx/>
                <a:latin typeface="IBM Plex Sans"/>
                <a:sym typeface="IBM Plex Sans"/>
              </a:rPr>
              <a:t>An open and extensible cloud-native platform providing a unified set of data and AI services</a:t>
            </a:r>
          </a:p>
        </p:txBody>
      </p:sp>
      <p:sp>
        <p:nvSpPr>
          <p:cNvPr id="16" name="Footer Placeholder 3">
            <a:extLst>
              <a:ext uri="{FF2B5EF4-FFF2-40B4-BE49-F238E27FC236}">
                <a16:creationId xmlns:a16="http://schemas.microsoft.com/office/drawing/2014/main" id="{34F9A275-ACE8-4EB1-8846-BFCC01028162}"/>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000000"/>
                </a:solidFill>
                <a:effectLst/>
                <a:uLnTx/>
                <a:uFillTx/>
                <a:latin typeface="IBM Plex Sans"/>
                <a:cs typeface="Arial" charset="0"/>
                <a:sym typeface="Helvetica"/>
              </a:rPr>
              <a:t>IBM Cloud / Jul</a:t>
            </a:r>
            <a:r>
              <a:rPr kumimoji="0" lang="de-DE" sz="800" b="0" i="0" u="none" strike="noStrike" kern="1200" cap="none" spc="0" normalizeH="0" baseline="0" noProof="0" dirty="0" err="1">
                <a:ln>
                  <a:noFill/>
                </a:ln>
                <a:solidFill>
                  <a:srgbClr val="000000"/>
                </a:solidFill>
                <a:effectLst/>
                <a:uLnTx/>
                <a:uFillTx/>
                <a:latin typeface="IBM Plex Sans"/>
                <a:cs typeface="Arial" charset="0"/>
                <a:sym typeface="Helvetica"/>
              </a:rPr>
              <a:t>y</a:t>
            </a:r>
            <a:r>
              <a:rPr kumimoji="0" lang="de-DE" sz="800" b="0" i="0" u="none" strike="noStrike" kern="1200" cap="none" spc="0" normalizeH="0" baseline="0" noProof="0" dirty="0">
                <a:ln>
                  <a:noFill/>
                </a:ln>
                <a:solidFill>
                  <a:srgbClr val="000000"/>
                </a:solidFill>
                <a:effectLst/>
                <a:uLnTx/>
                <a:uFillTx/>
                <a:latin typeface="IBM Plex Sans"/>
                <a:cs typeface="Arial" charset="0"/>
                <a:sym typeface="Helvetica"/>
              </a:rPr>
              <a:t> 2019 / © 2019 IBM Corporation</a:t>
            </a:r>
            <a:endParaRPr kumimoji="0" lang="en-US" sz="800" b="0" i="0" u="none" strike="noStrike" kern="1200" cap="none" spc="0" normalizeH="0" baseline="0" noProof="0" dirty="0">
              <a:ln>
                <a:noFill/>
              </a:ln>
              <a:solidFill>
                <a:srgbClr val="000000"/>
              </a:solidFill>
              <a:effectLst/>
              <a:uLnTx/>
              <a:uFillTx/>
              <a:latin typeface="IBM Plex Sans"/>
              <a:cs typeface="Arial" charset="0"/>
              <a:sym typeface="Helvetica"/>
            </a:endParaRPr>
          </a:p>
        </p:txBody>
      </p:sp>
      <p:sp>
        <p:nvSpPr>
          <p:cNvPr id="17" name="TextBox 16">
            <a:extLst>
              <a:ext uri="{FF2B5EF4-FFF2-40B4-BE49-F238E27FC236}">
                <a16:creationId xmlns:a16="http://schemas.microsoft.com/office/drawing/2014/main" id="{C0A55ADA-E3BD-AD42-AD0F-66C1733F5D04}"/>
              </a:ext>
            </a:extLst>
          </p:cNvPr>
          <p:cNvSpPr txBox="1"/>
          <p:nvPr/>
        </p:nvSpPr>
        <p:spPr>
          <a:xfrm>
            <a:off x="7048311" y="1870117"/>
            <a:ext cx="2234907" cy="646331"/>
          </a:xfrm>
          <a:prstGeom prst="rect">
            <a:avLst/>
          </a:prstGeom>
          <a:noFill/>
        </p:spPr>
        <p:txBody>
          <a:bodyPr wrap="none" rtlCol="0">
            <a:spAutoFit/>
          </a:bodyPr>
          <a:lstStyle/>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Studio</a:t>
            </a:r>
          </a:p>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Machine Learning</a:t>
            </a:r>
          </a:p>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Knowledge Catalog</a:t>
            </a:r>
          </a:p>
        </p:txBody>
      </p:sp>
      <p:sp>
        <p:nvSpPr>
          <p:cNvPr id="18" name="TextBox 17">
            <a:extLst>
              <a:ext uri="{FF2B5EF4-FFF2-40B4-BE49-F238E27FC236}">
                <a16:creationId xmlns:a16="http://schemas.microsoft.com/office/drawing/2014/main" id="{F0545BB0-6FB6-A94C-90BB-2602985A8F12}"/>
              </a:ext>
            </a:extLst>
          </p:cNvPr>
          <p:cNvSpPr txBox="1"/>
          <p:nvPr/>
        </p:nvSpPr>
        <p:spPr>
          <a:xfrm>
            <a:off x="9534797" y="1870117"/>
            <a:ext cx="2396810" cy="646331"/>
          </a:xfrm>
          <a:prstGeom prst="rect">
            <a:avLst/>
          </a:prstGeom>
          <a:noFill/>
        </p:spPr>
        <p:txBody>
          <a:bodyPr wrap="none" rtlCol="0">
            <a:spAutoFit/>
          </a:bodyPr>
          <a:lstStyle/>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APIs</a:t>
            </a:r>
          </a:p>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OpenScale</a:t>
            </a:r>
          </a:p>
          <a:p>
            <a:pPr marL="152396" marR="0" lvl="0" indent="-152396" algn="l" defTabSz="6072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Watson Assistant &amp; Discovery</a:t>
            </a:r>
          </a:p>
        </p:txBody>
      </p:sp>
      <p:sp>
        <p:nvSpPr>
          <p:cNvPr id="19" name="TextBox 18">
            <a:extLst>
              <a:ext uri="{FF2B5EF4-FFF2-40B4-BE49-F238E27FC236}">
                <a16:creationId xmlns:a16="http://schemas.microsoft.com/office/drawing/2014/main" id="{5C908825-74F6-9E49-A54C-E273213638A4}"/>
              </a:ext>
            </a:extLst>
          </p:cNvPr>
          <p:cNvSpPr txBox="1"/>
          <p:nvPr/>
        </p:nvSpPr>
        <p:spPr>
          <a:xfrm>
            <a:off x="8673461" y="1300528"/>
            <a:ext cx="1875835" cy="461665"/>
          </a:xfrm>
          <a:prstGeom prst="rect">
            <a:avLst/>
          </a:prstGeom>
          <a:noFill/>
        </p:spPr>
        <p:txBody>
          <a:bodyPr wrap="none" rtlCol="0">
            <a:spAutoFit/>
          </a:bodyPr>
          <a:lstStyle/>
          <a:p>
            <a:pPr marL="0" marR="0" lvl="0" indent="0" algn="l" defTabSz="6072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a:ea typeface="+mn-ea"/>
                <a:cs typeface="+mn-cs"/>
              </a:rPr>
              <a:t>IBM Watson</a:t>
            </a:r>
          </a:p>
        </p:txBody>
      </p:sp>
      <p:sp>
        <p:nvSpPr>
          <p:cNvPr id="31" name="TextBox 30">
            <a:extLst>
              <a:ext uri="{FF2B5EF4-FFF2-40B4-BE49-F238E27FC236}">
                <a16:creationId xmlns:a16="http://schemas.microsoft.com/office/drawing/2014/main" id="{B91D6ED1-EDFD-5940-9B9E-7ED736F67CA8}"/>
              </a:ext>
            </a:extLst>
          </p:cNvPr>
          <p:cNvSpPr txBox="1"/>
          <p:nvPr/>
        </p:nvSpPr>
        <p:spPr>
          <a:xfrm>
            <a:off x="8055069" y="3801947"/>
            <a:ext cx="715308" cy="246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914354"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Calibri"/>
                <a:sym typeface="Calibri"/>
              </a:rPr>
              <a:t>IBM Cloud</a:t>
            </a:r>
          </a:p>
        </p:txBody>
      </p:sp>
      <p:pic>
        <p:nvPicPr>
          <p:cNvPr id="32" name="Picture 31">
            <a:extLst>
              <a:ext uri="{FF2B5EF4-FFF2-40B4-BE49-F238E27FC236}">
                <a16:creationId xmlns:a16="http://schemas.microsoft.com/office/drawing/2014/main" id="{05801360-7A0F-6C46-8D4E-88526DCF98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43472" y="3513272"/>
            <a:ext cx="399252" cy="288892"/>
          </a:xfrm>
          <a:prstGeom prst="rect">
            <a:avLst/>
          </a:prstGeom>
        </p:spPr>
      </p:pic>
      <p:pic>
        <p:nvPicPr>
          <p:cNvPr id="33" name="Picture 2" descr="Image result for aws logo&quot;">
            <a:extLst>
              <a:ext uri="{FF2B5EF4-FFF2-40B4-BE49-F238E27FC236}">
                <a16:creationId xmlns:a16="http://schemas.microsoft.com/office/drawing/2014/main" id="{6BC774C7-9F15-0746-B01C-562D56589EC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49710" y="4391714"/>
            <a:ext cx="850342" cy="4464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azure logo&quot;">
            <a:extLst>
              <a:ext uri="{FF2B5EF4-FFF2-40B4-BE49-F238E27FC236}">
                <a16:creationId xmlns:a16="http://schemas.microsoft.com/office/drawing/2014/main" id="{6CED99CF-0744-3740-B3D6-C1DA077C017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632728" y="3519123"/>
            <a:ext cx="755338" cy="21834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D236AC3-5143-9241-AE91-D4E21E4829C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572365" y="4424046"/>
            <a:ext cx="2256342" cy="1782469"/>
          </a:xfrm>
          <a:prstGeom prst="rect">
            <a:avLst/>
          </a:prstGeom>
        </p:spPr>
      </p:pic>
      <p:sp>
        <p:nvSpPr>
          <p:cNvPr id="4" name="Rectangle 3">
            <a:extLst>
              <a:ext uri="{FF2B5EF4-FFF2-40B4-BE49-F238E27FC236}">
                <a16:creationId xmlns:a16="http://schemas.microsoft.com/office/drawing/2014/main" id="{B9656701-74AE-FA45-B7B4-D9EA9ADBB535}"/>
              </a:ext>
            </a:extLst>
          </p:cNvPr>
          <p:cNvSpPr/>
          <p:nvPr/>
        </p:nvSpPr>
        <p:spPr>
          <a:xfrm>
            <a:off x="4826000" y="3513272"/>
            <a:ext cx="2792063" cy="367495"/>
          </a:xfrm>
          <a:prstGeom prst="rect">
            <a:avLst/>
          </a:prstGeom>
          <a:gradFill>
            <a:gsLst>
              <a:gs pos="0">
                <a:srgbClr val="1969E5"/>
              </a:gs>
              <a:gs pos="35000">
                <a:srgbClr val="00317F"/>
              </a:gs>
              <a:gs pos="88000">
                <a:srgbClr val="00317F"/>
              </a:gs>
              <a:gs pos="100000">
                <a:srgbClr val="00317F"/>
              </a:gs>
            </a:gsLst>
            <a:lin ang="10800000" scaled="1"/>
          </a:grad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Arial"/>
              </a:rPr>
              <a:t>   INFUSE </a:t>
            </a:r>
            <a:r>
              <a:rPr kumimoji="0" lang="en-US" sz="900" b="0" i="0" u="none" strike="noStrike" kern="1200" cap="none" spc="0" normalizeH="0" baseline="0" noProof="0" dirty="0">
                <a:ln>
                  <a:noFill/>
                </a:ln>
                <a:solidFill>
                  <a:srgbClr val="FFFFFF"/>
                </a:solidFill>
                <a:effectLst/>
                <a:uLnTx/>
                <a:uFillTx/>
                <a:latin typeface="IBM Plex Sans"/>
                <a:ea typeface="+mn-ea"/>
                <a:cs typeface="Arial"/>
              </a:rPr>
              <a:t>– Operationalize AI throughout the business </a:t>
            </a:r>
          </a:p>
        </p:txBody>
      </p:sp>
      <p:sp>
        <p:nvSpPr>
          <p:cNvPr id="64" name="Rectangle 63">
            <a:extLst>
              <a:ext uri="{FF2B5EF4-FFF2-40B4-BE49-F238E27FC236}">
                <a16:creationId xmlns:a16="http://schemas.microsoft.com/office/drawing/2014/main" id="{A963FC61-AAB9-3D4D-A50E-9BB6846F0757}"/>
              </a:ext>
            </a:extLst>
          </p:cNvPr>
          <p:cNvSpPr/>
          <p:nvPr/>
        </p:nvSpPr>
        <p:spPr>
          <a:xfrm>
            <a:off x="4514774" y="3992715"/>
            <a:ext cx="3103288" cy="367495"/>
          </a:xfrm>
          <a:prstGeom prst="rect">
            <a:avLst/>
          </a:prstGeom>
          <a:gradFill>
            <a:gsLst>
              <a:gs pos="0">
                <a:srgbClr val="1969E5"/>
              </a:gs>
              <a:gs pos="35000">
                <a:srgbClr val="00317F"/>
              </a:gs>
              <a:gs pos="88000">
                <a:srgbClr val="00317F"/>
              </a:gs>
              <a:gs pos="100000">
                <a:srgbClr val="00317F"/>
              </a:gs>
            </a:gsLst>
            <a:lin ang="10800000" scaled="1"/>
          </a:grad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Arial"/>
              </a:rPr>
              <a:t>   </a:t>
            </a:r>
            <a:r>
              <a:rPr kumimoji="0" lang="en-US" sz="900" b="1" i="0" u="none" strike="noStrike" kern="1200" cap="none" spc="0" normalizeH="0" baseline="0" noProof="0" dirty="0">
                <a:ln>
                  <a:noFill/>
                </a:ln>
                <a:solidFill>
                  <a:srgbClr val="FFFFFF"/>
                </a:solidFill>
                <a:effectLst/>
                <a:uLnTx/>
                <a:uFillTx/>
                <a:latin typeface="IBM Plex Sans"/>
                <a:ea typeface="+mn-ea"/>
                <a:cs typeface="Arial"/>
              </a:rPr>
              <a:t>ANALYZE</a:t>
            </a:r>
            <a:r>
              <a:rPr kumimoji="0" lang="en-US" sz="900" b="0" i="0" u="none" strike="noStrike" kern="1200" cap="none" spc="0" normalizeH="0" baseline="0" noProof="0" dirty="0">
                <a:ln>
                  <a:noFill/>
                </a:ln>
                <a:solidFill>
                  <a:srgbClr val="FFFFFF"/>
                </a:solidFill>
                <a:effectLst/>
                <a:uLnTx/>
                <a:uFillTx/>
                <a:latin typeface="IBM Plex Sans"/>
                <a:ea typeface="+mn-ea"/>
                <a:cs typeface="Arial"/>
              </a:rPr>
              <a:t> – Build and scale AI with trust &amp; </a:t>
            </a:r>
            <a:r>
              <a:rPr kumimoji="0" lang="en-US" sz="900" b="0" i="0" u="none" strike="noStrike" kern="1200" cap="none" spc="0" normalizeH="0" baseline="0" noProof="0" dirty="0" err="1">
                <a:ln>
                  <a:noFill/>
                </a:ln>
                <a:solidFill>
                  <a:srgbClr val="FFFFFF"/>
                </a:solidFill>
                <a:effectLst/>
                <a:uLnTx/>
                <a:uFillTx/>
                <a:latin typeface="IBM Plex Sans"/>
                <a:ea typeface="+mn-ea"/>
                <a:cs typeface="Arial"/>
              </a:rPr>
              <a:t>explainability</a:t>
            </a:r>
            <a:r>
              <a:rPr kumimoji="0" lang="en-US" sz="900" b="0" i="0" u="none" strike="noStrike" kern="1200" cap="none" spc="0" normalizeH="0" baseline="0" noProof="0" dirty="0">
                <a:ln>
                  <a:noFill/>
                </a:ln>
                <a:solidFill>
                  <a:srgbClr val="FFFFFF"/>
                </a:solidFill>
                <a:effectLst/>
                <a:uLnTx/>
                <a:uFillTx/>
                <a:latin typeface="IBM Plex Sans"/>
                <a:ea typeface="+mn-ea"/>
                <a:cs typeface="Arial"/>
              </a:rPr>
              <a:t> </a:t>
            </a:r>
          </a:p>
        </p:txBody>
      </p:sp>
      <p:sp>
        <p:nvSpPr>
          <p:cNvPr id="65" name="Rectangle 64">
            <a:extLst>
              <a:ext uri="{FF2B5EF4-FFF2-40B4-BE49-F238E27FC236}">
                <a16:creationId xmlns:a16="http://schemas.microsoft.com/office/drawing/2014/main" id="{3B8D3B56-1E9F-B04B-9C62-53DE1288295E}"/>
              </a:ext>
            </a:extLst>
          </p:cNvPr>
          <p:cNvSpPr/>
          <p:nvPr/>
        </p:nvSpPr>
        <p:spPr>
          <a:xfrm>
            <a:off x="4246323" y="4470014"/>
            <a:ext cx="3371740" cy="367495"/>
          </a:xfrm>
          <a:prstGeom prst="rect">
            <a:avLst/>
          </a:prstGeom>
          <a:gradFill>
            <a:gsLst>
              <a:gs pos="0">
                <a:srgbClr val="1969E5"/>
              </a:gs>
              <a:gs pos="35000">
                <a:srgbClr val="00317F"/>
              </a:gs>
              <a:gs pos="88000">
                <a:srgbClr val="00317F"/>
              </a:gs>
              <a:gs pos="100000">
                <a:srgbClr val="00317F"/>
              </a:gs>
            </a:gsLst>
            <a:lin ang="10800000" scaled="1"/>
          </a:grad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Arial"/>
              </a:rPr>
              <a:t>   ORGANIZE </a:t>
            </a:r>
            <a:r>
              <a:rPr kumimoji="0" lang="en-US" sz="900" b="0" i="0" u="none" strike="noStrike" kern="1200" cap="none" spc="0" normalizeH="0" baseline="0" noProof="0" dirty="0">
                <a:ln>
                  <a:noFill/>
                </a:ln>
                <a:solidFill>
                  <a:srgbClr val="FFFFFF"/>
                </a:solidFill>
                <a:effectLst/>
                <a:uLnTx/>
                <a:uFillTx/>
                <a:latin typeface="IBM Plex Sans"/>
                <a:ea typeface="+mn-ea"/>
                <a:cs typeface="Arial"/>
              </a:rPr>
              <a:t>– Create a business-ready analytics foundation</a:t>
            </a:r>
          </a:p>
        </p:txBody>
      </p:sp>
      <p:sp>
        <p:nvSpPr>
          <p:cNvPr id="66" name="Rectangle 65">
            <a:extLst>
              <a:ext uri="{FF2B5EF4-FFF2-40B4-BE49-F238E27FC236}">
                <a16:creationId xmlns:a16="http://schemas.microsoft.com/office/drawing/2014/main" id="{B0834987-CD19-1448-B91E-86641A9C9A28}"/>
              </a:ext>
            </a:extLst>
          </p:cNvPr>
          <p:cNvSpPr/>
          <p:nvPr/>
        </p:nvSpPr>
        <p:spPr>
          <a:xfrm>
            <a:off x="3970980" y="4947313"/>
            <a:ext cx="3647082" cy="367495"/>
          </a:xfrm>
          <a:prstGeom prst="rect">
            <a:avLst/>
          </a:prstGeom>
          <a:gradFill>
            <a:gsLst>
              <a:gs pos="0">
                <a:srgbClr val="1969E5"/>
              </a:gs>
              <a:gs pos="35000">
                <a:srgbClr val="00317F"/>
              </a:gs>
              <a:gs pos="88000">
                <a:srgbClr val="00317F"/>
              </a:gs>
              <a:gs pos="100000">
                <a:srgbClr val="00317F"/>
              </a:gs>
            </a:gsLst>
            <a:lin ang="10800000" scaled="1"/>
          </a:grad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Arial"/>
              </a:rPr>
              <a:t>   COLLECT </a:t>
            </a:r>
            <a:r>
              <a:rPr kumimoji="0" lang="en-US" sz="900" b="0" i="0" u="none" strike="noStrike" kern="1200" cap="none" spc="0" normalizeH="0" baseline="0" noProof="0" dirty="0">
                <a:ln>
                  <a:noFill/>
                </a:ln>
                <a:solidFill>
                  <a:srgbClr val="FFFFFF"/>
                </a:solidFill>
                <a:effectLst/>
                <a:uLnTx/>
                <a:uFillTx/>
                <a:latin typeface="IBM Plex Sans"/>
                <a:ea typeface="+mn-ea"/>
                <a:cs typeface="Arial"/>
              </a:rPr>
              <a:t>– Make data simple and accessible</a:t>
            </a:r>
          </a:p>
        </p:txBody>
      </p:sp>
      <p:sp>
        <p:nvSpPr>
          <p:cNvPr id="5" name="Right Bracket 4">
            <a:extLst>
              <a:ext uri="{FF2B5EF4-FFF2-40B4-BE49-F238E27FC236}">
                <a16:creationId xmlns:a16="http://schemas.microsoft.com/office/drawing/2014/main" id="{991A3EFB-2F41-0345-80BA-70997991E685}"/>
              </a:ext>
            </a:extLst>
          </p:cNvPr>
          <p:cNvSpPr/>
          <p:nvPr/>
        </p:nvSpPr>
        <p:spPr>
          <a:xfrm>
            <a:off x="11216938" y="3056052"/>
            <a:ext cx="508112" cy="2591813"/>
          </a:xfrm>
          <a:prstGeom prst="rightBracket">
            <a:avLst>
              <a:gd name="adj" fmla="val 85280"/>
            </a:avLst>
          </a:prstGeom>
          <a:ln>
            <a:solidFill>
              <a:srgbClr val="1969E5"/>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a:ea typeface="+mn-ea"/>
              <a:cs typeface="+mn-cs"/>
            </a:endParaRPr>
          </a:p>
        </p:txBody>
      </p:sp>
      <p:sp>
        <p:nvSpPr>
          <p:cNvPr id="67" name="Right Bracket 66">
            <a:extLst>
              <a:ext uri="{FF2B5EF4-FFF2-40B4-BE49-F238E27FC236}">
                <a16:creationId xmlns:a16="http://schemas.microsoft.com/office/drawing/2014/main" id="{F9640161-1150-BA4D-A1AD-67F6ABE036E8}"/>
              </a:ext>
            </a:extLst>
          </p:cNvPr>
          <p:cNvSpPr/>
          <p:nvPr/>
        </p:nvSpPr>
        <p:spPr>
          <a:xfrm rot="10800000">
            <a:off x="7618064" y="3022744"/>
            <a:ext cx="523474" cy="2625121"/>
          </a:xfrm>
          <a:prstGeom prst="rightBracket">
            <a:avLst>
              <a:gd name="adj" fmla="val 85280"/>
            </a:avLst>
          </a:prstGeom>
          <a:ln>
            <a:solidFill>
              <a:srgbClr val="1969E5"/>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a:ea typeface="+mn-ea"/>
              <a:cs typeface="+mn-cs"/>
            </a:endParaRPr>
          </a:p>
        </p:txBody>
      </p:sp>
      <p:pic>
        <p:nvPicPr>
          <p:cNvPr id="68" name="Picture 67" descr="A picture containing drawing&#10;&#10;Description automatically generated">
            <a:extLst>
              <a:ext uri="{FF2B5EF4-FFF2-40B4-BE49-F238E27FC236}">
                <a16:creationId xmlns:a16="http://schemas.microsoft.com/office/drawing/2014/main" id="{3BF19B1A-0059-294B-B419-C63CAD146E04}"/>
              </a:ext>
            </a:extLst>
          </p:cNvPr>
          <p:cNvPicPr>
            <a:picLocks noChangeAspect="1"/>
          </p:cNvPicPr>
          <p:nvPr/>
        </p:nvPicPr>
        <p:blipFill>
          <a:blip r:embed="rId7"/>
          <a:stretch>
            <a:fillRect/>
          </a:stretch>
        </p:blipFill>
        <p:spPr>
          <a:xfrm>
            <a:off x="3822277" y="3122481"/>
            <a:ext cx="734849" cy="669736"/>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ED514EEE-35F7-6542-9019-76A17F8A4624}"/>
              </a:ext>
            </a:extLst>
          </p:cNvPr>
          <p:cNvSpPr txBox="1"/>
          <p:nvPr/>
        </p:nvSpPr>
        <p:spPr>
          <a:xfrm>
            <a:off x="3970980" y="3801947"/>
            <a:ext cx="5069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E9FE0"/>
                </a:solidFill>
                <a:effectLst/>
                <a:uLnTx/>
                <a:uFillTx/>
                <a:latin typeface="IBM Plex Sans"/>
                <a:ea typeface="+mn-ea"/>
                <a:cs typeface="+mn-cs"/>
              </a:rPr>
              <a:t>AI</a:t>
            </a:r>
          </a:p>
        </p:txBody>
      </p:sp>
      <p:pic>
        <p:nvPicPr>
          <p:cNvPr id="3074" name="Picture 2" descr="Image result for google cloud logo&quot;">
            <a:extLst>
              <a:ext uri="{FF2B5EF4-FFF2-40B4-BE49-F238E27FC236}">
                <a16:creationId xmlns:a16="http://schemas.microsoft.com/office/drawing/2014/main" id="{BD98E322-A877-084D-9B45-7F9AD27D33F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654843" y="4143999"/>
            <a:ext cx="773001" cy="7745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E96368BE-EA3E-8549-BA4F-1BEF9DA2CEAE}"/>
              </a:ext>
            </a:extLst>
          </p:cNvPr>
          <p:cNvSpPr txBox="1"/>
          <p:nvPr/>
        </p:nvSpPr>
        <p:spPr>
          <a:xfrm>
            <a:off x="8957214" y="3961609"/>
            <a:ext cx="1444048" cy="410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marL="0" marR="0" lvl="0" indent="0" algn="ctr" defTabSz="914354" rtl="0" eaLnBrk="1" fontAlgn="auto" latinLnBrk="0" hangingPunct="0">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000000"/>
                </a:solidFill>
                <a:effectLst/>
                <a:uLnTx/>
                <a:uFillTx/>
                <a:latin typeface="IBM Plex Sans"/>
                <a:ea typeface="IBM Plex Sans"/>
                <a:cs typeface="IBM Plex Sans"/>
                <a:sym typeface="IBM Plex Sans"/>
              </a:rPr>
              <a:t>Hyperconverged</a:t>
            </a:r>
          </a:p>
          <a:p>
            <a:pPr marL="0" marR="0" lvl="0" indent="0" algn="ctr" defTabSz="914354" rtl="0" eaLnBrk="1" fontAlgn="auto" latinLnBrk="0" hangingPunct="0">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a:ea typeface="IBM Plex Sans"/>
                <a:cs typeface="IBM Plex Sans"/>
                <a:sym typeface="IBM Plex Sans"/>
              </a:rPr>
              <a:t>Private Cloud Systems</a:t>
            </a:r>
          </a:p>
        </p:txBody>
      </p:sp>
      <p:sp>
        <p:nvSpPr>
          <p:cNvPr id="94" name="Rectangle 93">
            <a:extLst>
              <a:ext uri="{FF2B5EF4-FFF2-40B4-BE49-F238E27FC236}">
                <a16:creationId xmlns:a16="http://schemas.microsoft.com/office/drawing/2014/main" id="{4B197EEA-ECC7-B744-9B1E-9FA18E0B2BC0}"/>
              </a:ext>
            </a:extLst>
          </p:cNvPr>
          <p:cNvSpPr/>
          <p:nvPr/>
        </p:nvSpPr>
        <p:spPr>
          <a:xfrm>
            <a:off x="466950" y="5471451"/>
            <a:ext cx="55820" cy="246222"/>
          </a:xfrm>
          <a:prstGeom prst="rect">
            <a:avLst/>
          </a:prstGeom>
          <a:solidFill>
            <a:srgbClr val="9970F8"/>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70F8"/>
              </a:solidFill>
              <a:effectLst/>
              <a:uLnTx/>
              <a:uFillTx/>
              <a:latin typeface="IBM Plex Sans"/>
              <a:ea typeface="IBM Plex Sans"/>
              <a:cs typeface="IBM Plex Sans"/>
              <a:sym typeface="IBM Plex Sans"/>
            </a:endParaRPr>
          </a:p>
        </p:txBody>
      </p:sp>
      <p:sp>
        <p:nvSpPr>
          <p:cNvPr id="95" name="TextBox 94">
            <a:extLst>
              <a:ext uri="{FF2B5EF4-FFF2-40B4-BE49-F238E27FC236}">
                <a16:creationId xmlns:a16="http://schemas.microsoft.com/office/drawing/2014/main" id="{F15E8833-E5C0-B64D-B78E-7571E14B07AF}"/>
              </a:ext>
            </a:extLst>
          </p:cNvPr>
          <p:cNvSpPr txBox="1"/>
          <p:nvPr/>
        </p:nvSpPr>
        <p:spPr>
          <a:xfrm>
            <a:off x="99117" y="5733309"/>
            <a:ext cx="184731"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a:ea typeface="+mn-ea"/>
              <a:cs typeface="+mn-cs"/>
            </a:endParaRPr>
          </a:p>
        </p:txBody>
      </p:sp>
      <p:sp>
        <p:nvSpPr>
          <p:cNvPr id="3094" name="TextBox 3093">
            <a:extLst>
              <a:ext uri="{FF2B5EF4-FFF2-40B4-BE49-F238E27FC236}">
                <a16:creationId xmlns:a16="http://schemas.microsoft.com/office/drawing/2014/main" id="{C3105467-B384-434A-81C3-5F02EE10A834}"/>
              </a:ext>
            </a:extLst>
          </p:cNvPr>
          <p:cNvSpPr txBox="1"/>
          <p:nvPr/>
        </p:nvSpPr>
        <p:spPr>
          <a:xfrm>
            <a:off x="8909666" y="5408391"/>
            <a:ext cx="16314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a:ea typeface="+mn-ea"/>
                <a:cs typeface="+mn-cs"/>
              </a:rPr>
              <a:t>MODERNIZE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a:ea typeface="+mn-ea"/>
                <a:cs typeface="+mn-cs"/>
              </a:rPr>
              <a:t>data for an AI and hybrid cloud world</a:t>
            </a:r>
          </a:p>
        </p:txBody>
      </p:sp>
      <p:pic>
        <p:nvPicPr>
          <p:cNvPr id="3096" name="Picture 3095" descr="A picture containing clock, sitting, sign&#10;&#10;Description automatically generated">
            <a:extLst>
              <a:ext uri="{FF2B5EF4-FFF2-40B4-BE49-F238E27FC236}">
                <a16:creationId xmlns:a16="http://schemas.microsoft.com/office/drawing/2014/main" id="{17D941D5-6968-224A-BD2A-B25FAB1C668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58607" y="3233946"/>
            <a:ext cx="944527" cy="800959"/>
          </a:xfrm>
          <a:prstGeom prst="rect">
            <a:avLst/>
          </a:prstGeom>
        </p:spPr>
      </p:pic>
      <p:sp>
        <p:nvSpPr>
          <p:cNvPr id="3097" name="TextBox 3096">
            <a:extLst>
              <a:ext uri="{FF2B5EF4-FFF2-40B4-BE49-F238E27FC236}">
                <a16:creationId xmlns:a16="http://schemas.microsoft.com/office/drawing/2014/main" id="{90E4CE78-905F-4346-ACC2-0213AF833E87}"/>
              </a:ext>
            </a:extLst>
          </p:cNvPr>
          <p:cNvSpPr txBox="1"/>
          <p:nvPr/>
        </p:nvSpPr>
        <p:spPr>
          <a:xfrm>
            <a:off x="9700536" y="2682229"/>
            <a:ext cx="14440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One Platform, Any Cloud</a:t>
            </a:r>
          </a:p>
        </p:txBody>
      </p:sp>
      <p:grpSp>
        <p:nvGrpSpPr>
          <p:cNvPr id="3108" name="Group 3107">
            <a:extLst>
              <a:ext uri="{FF2B5EF4-FFF2-40B4-BE49-F238E27FC236}">
                <a16:creationId xmlns:a16="http://schemas.microsoft.com/office/drawing/2014/main" id="{6431D233-FDA4-AF47-AF4A-021A7314501E}"/>
              </a:ext>
            </a:extLst>
          </p:cNvPr>
          <p:cNvGrpSpPr/>
          <p:nvPr/>
        </p:nvGrpSpPr>
        <p:grpSpPr>
          <a:xfrm>
            <a:off x="8572365" y="2573421"/>
            <a:ext cx="855514" cy="832110"/>
            <a:chOff x="8489817" y="2475672"/>
            <a:chExt cx="855514" cy="832110"/>
          </a:xfrm>
        </p:grpSpPr>
        <p:pic>
          <p:nvPicPr>
            <p:cNvPr id="3099" name="Picture 3098" descr="A close up of a logo&#10;&#10;Description automatically generated">
              <a:extLst>
                <a:ext uri="{FF2B5EF4-FFF2-40B4-BE49-F238E27FC236}">
                  <a16:creationId xmlns:a16="http://schemas.microsoft.com/office/drawing/2014/main" id="{59B29D7B-2C54-C14F-B7EC-AA5F09B1D18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590913" y="2676668"/>
              <a:ext cx="683707" cy="631114"/>
            </a:xfrm>
            <a:prstGeom prst="rect">
              <a:avLst/>
            </a:prstGeom>
          </p:spPr>
        </p:pic>
        <p:grpSp>
          <p:nvGrpSpPr>
            <p:cNvPr id="3107" name="Group 3106">
              <a:extLst>
                <a:ext uri="{FF2B5EF4-FFF2-40B4-BE49-F238E27FC236}">
                  <a16:creationId xmlns:a16="http://schemas.microsoft.com/office/drawing/2014/main" id="{C7882B3F-BA6C-7148-8080-03ADC5EAC0F5}"/>
                </a:ext>
              </a:extLst>
            </p:cNvPr>
            <p:cNvGrpSpPr/>
            <p:nvPr/>
          </p:nvGrpSpPr>
          <p:grpSpPr>
            <a:xfrm>
              <a:off x="8489817" y="2475672"/>
              <a:ext cx="855514" cy="643880"/>
              <a:chOff x="8489817" y="2475672"/>
              <a:chExt cx="855514" cy="643880"/>
            </a:xfrm>
          </p:grpSpPr>
          <p:pic>
            <p:nvPicPr>
              <p:cNvPr id="3101" name="Picture 3100" descr="A close up of a logo&#10;&#10;Description automatically generated">
                <a:extLst>
                  <a:ext uri="{FF2B5EF4-FFF2-40B4-BE49-F238E27FC236}">
                    <a16:creationId xmlns:a16="http://schemas.microsoft.com/office/drawing/2014/main" id="{8AD50E27-1FE1-9F41-906A-18D06BC1DC8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526069" y="2833388"/>
                <a:ext cx="184317" cy="286164"/>
              </a:xfrm>
              <a:prstGeom prst="rect">
                <a:avLst/>
              </a:prstGeom>
            </p:spPr>
          </p:pic>
          <p:pic>
            <p:nvPicPr>
              <p:cNvPr id="3103" name="Picture 3102" descr="A close up of a logo&#10;&#10;Description automatically generated">
                <a:extLst>
                  <a:ext uri="{FF2B5EF4-FFF2-40B4-BE49-F238E27FC236}">
                    <a16:creationId xmlns:a16="http://schemas.microsoft.com/office/drawing/2014/main" id="{525C1CE1-9132-7E48-B7FF-E31E93E32F0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89817" y="2529275"/>
                <a:ext cx="285641" cy="273506"/>
              </a:xfrm>
              <a:prstGeom prst="rect">
                <a:avLst/>
              </a:prstGeom>
            </p:spPr>
          </p:pic>
          <p:pic>
            <p:nvPicPr>
              <p:cNvPr id="3105" name="Picture 3104" descr="A picture containing drawing&#10;&#10;Description automatically generated">
                <a:extLst>
                  <a:ext uri="{FF2B5EF4-FFF2-40B4-BE49-F238E27FC236}">
                    <a16:creationId xmlns:a16="http://schemas.microsoft.com/office/drawing/2014/main" id="{94C02E5E-D006-4B4C-9BD6-CBDCE1084C9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952946" y="2475672"/>
                <a:ext cx="392385" cy="380711"/>
              </a:xfrm>
              <a:prstGeom prst="rect">
                <a:avLst/>
              </a:prstGeom>
            </p:spPr>
          </p:pic>
          <p:sp>
            <p:nvSpPr>
              <p:cNvPr id="3106" name="Oval 3105">
                <a:extLst>
                  <a:ext uri="{FF2B5EF4-FFF2-40B4-BE49-F238E27FC236}">
                    <a16:creationId xmlns:a16="http://schemas.microsoft.com/office/drawing/2014/main" id="{1E806C42-AC62-7846-BBDB-6B49D6C8940D}"/>
                  </a:ext>
                </a:extLst>
              </p:cNvPr>
              <p:cNvSpPr/>
              <p:nvPr/>
            </p:nvSpPr>
            <p:spPr>
              <a:xfrm>
                <a:off x="8811482" y="2750820"/>
                <a:ext cx="253119" cy="241797"/>
              </a:xfrm>
              <a:prstGeom prst="ellipse">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grpSp>
      <p:pic>
        <p:nvPicPr>
          <p:cNvPr id="3109" name="Picture 4" descr="Image result for red hat openshift logo&quot;">
            <a:extLst>
              <a:ext uri="{FF2B5EF4-FFF2-40B4-BE49-F238E27FC236}">
                <a16:creationId xmlns:a16="http://schemas.microsoft.com/office/drawing/2014/main" id="{73E56091-8D5C-9B42-B4D0-B528DB66C9F7}"/>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9216573" y="6172842"/>
            <a:ext cx="925329" cy="627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91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C55A7DC-AE4B-BB47-9745-73B932A2ACC9}"/>
              </a:ext>
            </a:extLst>
          </p:cNvPr>
          <p:cNvSpPr/>
          <p:nvPr/>
        </p:nvSpPr>
        <p:spPr>
          <a:xfrm>
            <a:off x="1141954" y="5686205"/>
            <a:ext cx="10211847" cy="902963"/>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sz="1351" dirty="0">
              <a:solidFill>
                <a:prstClr val="black"/>
              </a:solidFill>
              <a:latin typeface="IBM Plex Sans"/>
            </a:endParaRPr>
          </a:p>
        </p:txBody>
      </p:sp>
      <p:sp>
        <p:nvSpPr>
          <p:cNvPr id="74" name="Rectangle 73">
            <a:extLst>
              <a:ext uri="{FF2B5EF4-FFF2-40B4-BE49-F238E27FC236}">
                <a16:creationId xmlns:a16="http://schemas.microsoft.com/office/drawing/2014/main" id="{92CF2DDE-202B-144F-A4FF-2F4339AEA734}"/>
              </a:ext>
            </a:extLst>
          </p:cNvPr>
          <p:cNvSpPr/>
          <p:nvPr/>
        </p:nvSpPr>
        <p:spPr>
          <a:xfrm>
            <a:off x="1441903" y="2251124"/>
            <a:ext cx="9474932" cy="1539227"/>
          </a:xfrm>
          <a:prstGeom prst="rect">
            <a:avLst/>
          </a:prstGeom>
          <a:solidFill>
            <a:schemeClr val="accent1">
              <a:lumMod val="40000"/>
              <a:lumOff val="60000"/>
            </a:schemeClr>
          </a:solidFill>
          <a:ln w="12700">
            <a:solidFill>
              <a:schemeClr val="tx1"/>
            </a:solidFill>
          </a:ln>
        </p:spPr>
        <p:txBody>
          <a:bodyPr wrap="square" lIns="0" tIns="0" rIns="0" bIns="0" rtlCol="0" anchor="ctr">
            <a:noAutofit/>
          </a:bodyPr>
          <a:lstStyle/>
          <a:p>
            <a:pPr algn="ctr" defTabSz="914332"/>
            <a:endParaRPr lang="en-US" sz="1600" b="1" dirty="0" err="1">
              <a:solidFill>
                <a:srgbClr val="000000">
                  <a:lumMod val="95000"/>
                  <a:lumOff val="5000"/>
                </a:srgbClr>
              </a:solidFill>
              <a:latin typeface="IBM Plex Sans"/>
              <a:cs typeface="Arial"/>
            </a:endParaRPr>
          </a:p>
        </p:txBody>
      </p:sp>
      <p:sp>
        <p:nvSpPr>
          <p:cNvPr id="51" name="Rectangle 50">
            <a:extLst>
              <a:ext uri="{FF2B5EF4-FFF2-40B4-BE49-F238E27FC236}">
                <a16:creationId xmlns:a16="http://schemas.microsoft.com/office/drawing/2014/main" id="{B889541E-784A-6140-8D8E-5A95FAE194FB}"/>
              </a:ext>
            </a:extLst>
          </p:cNvPr>
          <p:cNvSpPr/>
          <p:nvPr/>
        </p:nvSpPr>
        <p:spPr>
          <a:xfrm>
            <a:off x="1295400" y="2127517"/>
            <a:ext cx="9769053" cy="3435083"/>
          </a:xfrm>
          <a:prstGeom prst="rect">
            <a:avLst/>
          </a:prstGeom>
          <a:noFill/>
          <a:ln w="28575">
            <a:solidFill>
              <a:schemeClr val="accent3">
                <a:lumMod val="50000"/>
              </a:schemeClr>
            </a:solidFill>
          </a:ln>
        </p:spPr>
        <p:txBody>
          <a:bodyPr wrap="square" lIns="0" tIns="0" rIns="0" bIns="0" rtlCol="0" anchor="ctr">
            <a:noAutofit/>
          </a:bodyPr>
          <a:lstStyle/>
          <a:p>
            <a:pPr algn="ctr" defTabSz="914332">
              <a:defRPr/>
            </a:pPr>
            <a:endParaRPr lang="en-US" sz="1600" dirty="0" err="1">
              <a:solidFill>
                <a:srgbClr val="FFFFFF"/>
              </a:solidFill>
              <a:latin typeface="IBM Plex Sans"/>
              <a:cs typeface="Arial"/>
            </a:endParaRPr>
          </a:p>
        </p:txBody>
      </p:sp>
      <p:sp>
        <p:nvSpPr>
          <p:cNvPr id="12" name="Rectangle 11">
            <a:extLst>
              <a:ext uri="{FF2B5EF4-FFF2-40B4-BE49-F238E27FC236}">
                <a16:creationId xmlns:a16="http://schemas.microsoft.com/office/drawing/2014/main" id="{E1F858AA-91D8-804F-AB6A-98BEF52AABA0}"/>
              </a:ext>
            </a:extLst>
          </p:cNvPr>
          <p:cNvSpPr/>
          <p:nvPr/>
        </p:nvSpPr>
        <p:spPr>
          <a:xfrm>
            <a:off x="1436075" y="3861762"/>
            <a:ext cx="9474933" cy="879655"/>
          </a:xfrm>
          <a:prstGeom prst="rect">
            <a:avLst/>
          </a:prstGeom>
          <a:solidFill>
            <a:schemeClr val="accent6">
              <a:lumMod val="40000"/>
              <a:lumOff val="60000"/>
            </a:schemeClr>
          </a:solidFill>
          <a:ln w="12700">
            <a:solidFill>
              <a:schemeClr val="tx1"/>
            </a:solidFill>
          </a:ln>
        </p:spPr>
        <p:txBody>
          <a:bodyPr wrap="square" lIns="0" tIns="0" rIns="0" bIns="0" rtlCol="0" anchor="ctr">
            <a:noAutofit/>
          </a:bodyPr>
          <a:lstStyle/>
          <a:p>
            <a:pPr algn="ctr" defTabSz="914332"/>
            <a:endParaRPr lang="en-US" sz="1600" b="1" dirty="0" err="1">
              <a:solidFill>
                <a:srgbClr val="000000">
                  <a:lumMod val="95000"/>
                  <a:lumOff val="5000"/>
                </a:srgbClr>
              </a:solidFill>
              <a:latin typeface="IBM Plex Sans"/>
              <a:cs typeface="Arial"/>
            </a:endParaRPr>
          </a:p>
        </p:txBody>
      </p:sp>
      <p:sp>
        <p:nvSpPr>
          <p:cNvPr id="33" name="Rectangle 32">
            <a:extLst>
              <a:ext uri="{FF2B5EF4-FFF2-40B4-BE49-F238E27FC236}">
                <a16:creationId xmlns:a16="http://schemas.microsoft.com/office/drawing/2014/main" id="{C29CDE55-10B8-D642-9CB8-FF3F0A241218}"/>
              </a:ext>
            </a:extLst>
          </p:cNvPr>
          <p:cNvSpPr/>
          <p:nvPr/>
        </p:nvSpPr>
        <p:spPr>
          <a:xfrm>
            <a:off x="1295400" y="995829"/>
            <a:ext cx="9769053" cy="726204"/>
          </a:xfrm>
          <a:prstGeom prst="rect">
            <a:avLst/>
          </a:prstGeom>
          <a:noFill/>
          <a:ln w="28575">
            <a:solidFill>
              <a:schemeClr val="accent3">
                <a:lumMod val="50000"/>
              </a:schemeClr>
            </a:solidFill>
          </a:ln>
        </p:spPr>
        <p:txBody>
          <a:bodyPr wrap="square" lIns="0" tIns="0" rIns="0" bIns="0" rtlCol="0" anchor="ctr">
            <a:noAutofit/>
          </a:bodyPr>
          <a:lstStyle/>
          <a:p>
            <a:pPr algn="ctr" defTabSz="914332"/>
            <a:endParaRPr lang="en-US" sz="1600" dirty="0" err="1">
              <a:solidFill>
                <a:srgbClr val="FFFFFF"/>
              </a:solidFill>
              <a:latin typeface="IBM Plex Sans"/>
              <a:cs typeface="Arial"/>
            </a:endParaRPr>
          </a:p>
        </p:txBody>
      </p:sp>
      <p:sp>
        <p:nvSpPr>
          <p:cNvPr id="34" name="Rectangle 33">
            <a:extLst>
              <a:ext uri="{FF2B5EF4-FFF2-40B4-BE49-F238E27FC236}">
                <a16:creationId xmlns:a16="http://schemas.microsoft.com/office/drawing/2014/main" id="{5ED0D911-F588-E245-B74C-BE02D24DD30E}"/>
              </a:ext>
            </a:extLst>
          </p:cNvPr>
          <p:cNvSpPr/>
          <p:nvPr/>
        </p:nvSpPr>
        <p:spPr>
          <a:xfrm>
            <a:off x="1546513" y="1195667"/>
            <a:ext cx="1035731"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Db2</a:t>
            </a:r>
          </a:p>
        </p:txBody>
      </p:sp>
      <p:sp>
        <p:nvSpPr>
          <p:cNvPr id="58" name="TextBox 57">
            <a:extLst>
              <a:ext uri="{FF2B5EF4-FFF2-40B4-BE49-F238E27FC236}">
                <a16:creationId xmlns:a16="http://schemas.microsoft.com/office/drawing/2014/main" id="{5BC4E8A4-5711-D54B-8ABB-E50CC63A30DB}"/>
              </a:ext>
            </a:extLst>
          </p:cNvPr>
          <p:cNvSpPr txBox="1"/>
          <p:nvPr/>
        </p:nvSpPr>
        <p:spPr>
          <a:xfrm>
            <a:off x="2440944" y="4194412"/>
            <a:ext cx="3251709" cy="400110"/>
          </a:xfrm>
          <a:prstGeom prst="rect">
            <a:avLst/>
          </a:prstGeom>
          <a:noFill/>
        </p:spPr>
        <p:txBody>
          <a:bodyPr wrap="squar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Zen Shell </a:t>
            </a:r>
          </a:p>
          <a:p>
            <a:pPr marL="171438" indent="-171438" defTabSz="914332">
              <a:buFont typeface="Arial" panose="020B0604020202020204" pitchFamily="34" charset="0"/>
              <a:buChar char="•"/>
              <a:defRPr/>
            </a:pPr>
            <a:r>
              <a:rPr lang="en-US" sz="1000" dirty="0">
                <a:solidFill>
                  <a:prstClr val="black"/>
                </a:solidFill>
                <a:latin typeface="IBM Plex Sans"/>
              </a:rPr>
              <a:t>User Management </a:t>
            </a:r>
          </a:p>
        </p:txBody>
      </p:sp>
      <p:sp>
        <p:nvSpPr>
          <p:cNvPr id="61" name="Rectangle 60">
            <a:extLst>
              <a:ext uri="{FF2B5EF4-FFF2-40B4-BE49-F238E27FC236}">
                <a16:creationId xmlns:a16="http://schemas.microsoft.com/office/drawing/2014/main" id="{9074A73C-8E5C-004E-A578-571E2EE6899C}"/>
              </a:ext>
            </a:extLst>
          </p:cNvPr>
          <p:cNvSpPr/>
          <p:nvPr/>
        </p:nvSpPr>
        <p:spPr>
          <a:xfrm>
            <a:off x="1423507" y="4823521"/>
            <a:ext cx="9487501" cy="611707"/>
          </a:xfrm>
          <a:prstGeom prst="rect">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sz="1351" dirty="0">
              <a:solidFill>
                <a:prstClr val="black"/>
              </a:solidFill>
              <a:latin typeface="IBM Plex Sans"/>
            </a:endParaRPr>
          </a:p>
        </p:txBody>
      </p:sp>
      <p:sp>
        <p:nvSpPr>
          <p:cNvPr id="63" name="TextBox 62">
            <a:extLst>
              <a:ext uri="{FF2B5EF4-FFF2-40B4-BE49-F238E27FC236}">
                <a16:creationId xmlns:a16="http://schemas.microsoft.com/office/drawing/2014/main" id="{B16F4498-DD2C-0644-A9DA-E14A26DAC80B}"/>
              </a:ext>
            </a:extLst>
          </p:cNvPr>
          <p:cNvSpPr txBox="1"/>
          <p:nvPr/>
        </p:nvSpPr>
        <p:spPr>
          <a:xfrm>
            <a:off x="2440945" y="4997972"/>
            <a:ext cx="973343" cy="400110"/>
          </a:xfrm>
          <a:prstGeom prst="rect">
            <a:avLst/>
          </a:prstGeom>
          <a:noFill/>
        </p:spPr>
        <p:txBody>
          <a:bodyPr wrap="non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Logging</a:t>
            </a:r>
          </a:p>
          <a:p>
            <a:pPr marL="171438" indent="-171438" defTabSz="914332">
              <a:buFont typeface="Arial" panose="020B0604020202020204" pitchFamily="34" charset="0"/>
              <a:buChar char="•"/>
              <a:defRPr/>
            </a:pPr>
            <a:r>
              <a:rPr lang="en-US" sz="1000" dirty="0">
                <a:solidFill>
                  <a:prstClr val="black"/>
                </a:solidFill>
                <a:latin typeface="IBM Plex Sans"/>
              </a:rPr>
              <a:t>Monitoring</a:t>
            </a:r>
          </a:p>
        </p:txBody>
      </p:sp>
      <p:sp>
        <p:nvSpPr>
          <p:cNvPr id="67" name="TextBox 66">
            <a:extLst>
              <a:ext uri="{FF2B5EF4-FFF2-40B4-BE49-F238E27FC236}">
                <a16:creationId xmlns:a16="http://schemas.microsoft.com/office/drawing/2014/main" id="{F4928204-497D-6749-BAB5-30D116B6A519}"/>
              </a:ext>
            </a:extLst>
          </p:cNvPr>
          <p:cNvSpPr txBox="1"/>
          <p:nvPr/>
        </p:nvSpPr>
        <p:spPr>
          <a:xfrm>
            <a:off x="4243709" y="4981513"/>
            <a:ext cx="1920719" cy="400110"/>
          </a:xfrm>
          <a:prstGeom prst="rect">
            <a:avLst/>
          </a:prstGeom>
          <a:noFill/>
        </p:spPr>
        <p:txBody>
          <a:bodyPr wrap="non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Metering</a:t>
            </a:r>
          </a:p>
          <a:p>
            <a:pPr marL="171438" indent="-171438" defTabSz="914332">
              <a:buFont typeface="Arial" panose="020B0604020202020204" pitchFamily="34" charset="0"/>
              <a:buChar char="•"/>
              <a:defRPr/>
            </a:pPr>
            <a:r>
              <a:rPr lang="en-US" sz="1000" dirty="0">
                <a:solidFill>
                  <a:prstClr val="black"/>
                </a:solidFill>
                <a:latin typeface="IBM Plex Sans"/>
              </a:rPr>
              <a:t>Persistent volume /Storage</a:t>
            </a:r>
          </a:p>
        </p:txBody>
      </p:sp>
      <p:sp>
        <p:nvSpPr>
          <p:cNvPr id="76" name="TextBox 75">
            <a:extLst>
              <a:ext uri="{FF2B5EF4-FFF2-40B4-BE49-F238E27FC236}">
                <a16:creationId xmlns:a16="http://schemas.microsoft.com/office/drawing/2014/main" id="{7B3DE054-A38D-D945-B29B-527192F57403}"/>
              </a:ext>
            </a:extLst>
          </p:cNvPr>
          <p:cNvSpPr txBox="1"/>
          <p:nvPr/>
        </p:nvSpPr>
        <p:spPr>
          <a:xfrm>
            <a:off x="8082278" y="4968188"/>
            <a:ext cx="2318263" cy="400110"/>
          </a:xfrm>
          <a:prstGeom prst="rect">
            <a:avLst/>
          </a:prstGeom>
          <a:noFill/>
        </p:spPr>
        <p:txBody>
          <a:bodyPr wrap="non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Identity Access Mgmt.</a:t>
            </a:r>
          </a:p>
          <a:p>
            <a:pPr marL="171438" indent="-171438" defTabSz="914332">
              <a:buFont typeface="Arial" panose="020B0604020202020204" pitchFamily="34" charset="0"/>
              <a:buChar char="•"/>
              <a:defRPr/>
            </a:pPr>
            <a:r>
              <a:rPr lang="en-US" sz="1000" dirty="0">
                <a:solidFill>
                  <a:prstClr val="black"/>
                </a:solidFill>
                <a:latin typeface="IBM Plex Sans"/>
              </a:rPr>
              <a:t>Docker registry/Helm chart mgmt.</a:t>
            </a:r>
          </a:p>
        </p:txBody>
      </p:sp>
      <p:sp>
        <p:nvSpPr>
          <p:cNvPr id="77" name="TextBox 76">
            <a:extLst>
              <a:ext uri="{FF2B5EF4-FFF2-40B4-BE49-F238E27FC236}">
                <a16:creationId xmlns:a16="http://schemas.microsoft.com/office/drawing/2014/main" id="{D1C0B1A9-7E80-3440-AB5E-2572157DCBC9}"/>
              </a:ext>
            </a:extLst>
          </p:cNvPr>
          <p:cNvSpPr txBox="1"/>
          <p:nvPr/>
        </p:nvSpPr>
        <p:spPr>
          <a:xfrm>
            <a:off x="6660892" y="4973849"/>
            <a:ext cx="1088760" cy="400110"/>
          </a:xfrm>
          <a:prstGeom prst="rect">
            <a:avLst/>
          </a:prstGeom>
          <a:noFill/>
        </p:spPr>
        <p:txBody>
          <a:bodyPr wrap="non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Kubernetes, </a:t>
            </a:r>
          </a:p>
          <a:p>
            <a:pPr marL="171438" indent="-171438" defTabSz="914332">
              <a:buFont typeface="Arial" panose="020B0604020202020204" pitchFamily="34" charset="0"/>
              <a:buChar char="•"/>
              <a:defRPr/>
            </a:pPr>
            <a:r>
              <a:rPr lang="en-US" sz="1000" dirty="0">
                <a:solidFill>
                  <a:prstClr val="black"/>
                </a:solidFill>
                <a:latin typeface="IBM Plex Sans"/>
              </a:rPr>
              <a:t>Security</a:t>
            </a:r>
          </a:p>
        </p:txBody>
      </p:sp>
      <p:sp>
        <p:nvSpPr>
          <p:cNvPr id="80" name="TextBox 79">
            <a:extLst>
              <a:ext uri="{FF2B5EF4-FFF2-40B4-BE49-F238E27FC236}">
                <a16:creationId xmlns:a16="http://schemas.microsoft.com/office/drawing/2014/main" id="{B5B140A3-0297-EF4B-8ED5-209A5E452E7C}"/>
              </a:ext>
            </a:extLst>
          </p:cNvPr>
          <p:cNvSpPr txBox="1"/>
          <p:nvPr/>
        </p:nvSpPr>
        <p:spPr>
          <a:xfrm>
            <a:off x="4441965" y="1897554"/>
            <a:ext cx="3158237" cy="307777"/>
          </a:xfrm>
          <a:prstGeom prst="rect">
            <a:avLst/>
          </a:prstGeom>
          <a:solidFill>
            <a:schemeClr val="bg2"/>
          </a:solidFill>
        </p:spPr>
        <p:txBody>
          <a:bodyPr wrap="none" rtlCol="0">
            <a:spAutoFit/>
          </a:bodyPr>
          <a:lstStyle/>
          <a:p>
            <a:pPr defTabSz="914332">
              <a:defRPr/>
            </a:pPr>
            <a:r>
              <a:rPr lang="en-US" sz="1400" dirty="0">
                <a:solidFill>
                  <a:srgbClr val="002060"/>
                </a:solidFill>
                <a:latin typeface="IBM Plex Sans"/>
              </a:rPr>
              <a:t>Cloud Pak for Data Enterprise Edition</a:t>
            </a:r>
          </a:p>
        </p:txBody>
      </p:sp>
      <p:pic>
        <p:nvPicPr>
          <p:cNvPr id="56" name="Picture 55">
            <a:extLst>
              <a:ext uri="{FF2B5EF4-FFF2-40B4-BE49-F238E27FC236}">
                <a16:creationId xmlns:a16="http://schemas.microsoft.com/office/drawing/2014/main" id="{0905459B-6A4B-DE4E-9DB2-83276C546FAD}"/>
              </a:ext>
            </a:extLst>
          </p:cNvPr>
          <p:cNvPicPr>
            <a:picLocks noChangeAspect="1"/>
          </p:cNvPicPr>
          <p:nvPr/>
        </p:nvPicPr>
        <p:blipFill>
          <a:blip r:embed="rId3"/>
          <a:stretch>
            <a:fillRect/>
          </a:stretch>
        </p:blipFill>
        <p:spPr>
          <a:xfrm>
            <a:off x="3364466" y="3896691"/>
            <a:ext cx="673911" cy="264879"/>
          </a:xfrm>
          <a:prstGeom prst="rect">
            <a:avLst/>
          </a:prstGeom>
        </p:spPr>
      </p:pic>
      <p:sp>
        <p:nvSpPr>
          <p:cNvPr id="64" name="TextBox 63">
            <a:extLst>
              <a:ext uri="{FF2B5EF4-FFF2-40B4-BE49-F238E27FC236}">
                <a16:creationId xmlns:a16="http://schemas.microsoft.com/office/drawing/2014/main" id="{FEED70E7-4CC1-2846-AAE2-00CD9C0AEF95}"/>
              </a:ext>
            </a:extLst>
          </p:cNvPr>
          <p:cNvSpPr txBox="1"/>
          <p:nvPr/>
        </p:nvSpPr>
        <p:spPr>
          <a:xfrm>
            <a:off x="1423507" y="3888104"/>
            <a:ext cx="1276311" cy="297454"/>
          </a:xfrm>
          <a:prstGeom prst="rect">
            <a:avLst/>
          </a:prstGeom>
          <a:noFill/>
        </p:spPr>
        <p:txBody>
          <a:bodyPr wrap="none" rtlCol="0">
            <a:spAutoFit/>
          </a:bodyPr>
          <a:lstStyle/>
          <a:p>
            <a:pPr defTabSz="914332">
              <a:defRPr/>
            </a:pPr>
            <a:r>
              <a:rPr lang="en-US" sz="1333" b="1" dirty="0">
                <a:solidFill>
                  <a:prstClr val="black">
                    <a:lumMod val="95000"/>
                    <a:lumOff val="5000"/>
                  </a:prstClr>
                </a:solidFill>
                <a:latin typeface="IBM Plex Sans"/>
                <a:cs typeface="Arial"/>
              </a:rPr>
              <a:t>Control Plane</a:t>
            </a:r>
          </a:p>
        </p:txBody>
      </p:sp>
      <p:sp>
        <p:nvSpPr>
          <p:cNvPr id="75" name="Rectangle 74">
            <a:extLst>
              <a:ext uri="{FF2B5EF4-FFF2-40B4-BE49-F238E27FC236}">
                <a16:creationId xmlns:a16="http://schemas.microsoft.com/office/drawing/2014/main" id="{2673FDAF-BC96-2742-B08F-895B99C3305F}"/>
              </a:ext>
            </a:extLst>
          </p:cNvPr>
          <p:cNvSpPr/>
          <p:nvPr/>
        </p:nvSpPr>
        <p:spPr>
          <a:xfrm>
            <a:off x="2662295" y="1195667"/>
            <a:ext cx="840347"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DataStage</a:t>
            </a:r>
          </a:p>
        </p:txBody>
      </p:sp>
      <p:sp>
        <p:nvSpPr>
          <p:cNvPr id="79" name="Rectangle 78">
            <a:extLst>
              <a:ext uri="{FF2B5EF4-FFF2-40B4-BE49-F238E27FC236}">
                <a16:creationId xmlns:a16="http://schemas.microsoft.com/office/drawing/2014/main" id="{BCBAFCCE-8DF3-3144-AC5D-ED254F4F9D7D}"/>
              </a:ext>
            </a:extLst>
          </p:cNvPr>
          <p:cNvSpPr/>
          <p:nvPr/>
        </p:nvSpPr>
        <p:spPr>
          <a:xfrm>
            <a:off x="5808617" y="1204247"/>
            <a:ext cx="1246447"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Watson Assistant</a:t>
            </a:r>
          </a:p>
        </p:txBody>
      </p:sp>
      <p:sp>
        <p:nvSpPr>
          <p:cNvPr id="81" name="Rectangle 80">
            <a:extLst>
              <a:ext uri="{FF2B5EF4-FFF2-40B4-BE49-F238E27FC236}">
                <a16:creationId xmlns:a16="http://schemas.microsoft.com/office/drawing/2014/main" id="{B36B6A9B-EA21-DA42-AAC1-759F680F4E9D}"/>
              </a:ext>
            </a:extLst>
          </p:cNvPr>
          <p:cNvSpPr/>
          <p:nvPr/>
        </p:nvSpPr>
        <p:spPr>
          <a:xfrm>
            <a:off x="7135113" y="1203327"/>
            <a:ext cx="1254377"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Watson Discovery</a:t>
            </a:r>
          </a:p>
        </p:txBody>
      </p:sp>
      <p:sp>
        <p:nvSpPr>
          <p:cNvPr id="82" name="Rectangle 81">
            <a:extLst>
              <a:ext uri="{FF2B5EF4-FFF2-40B4-BE49-F238E27FC236}">
                <a16:creationId xmlns:a16="http://schemas.microsoft.com/office/drawing/2014/main" id="{3A7F760C-4492-8B46-A60C-6F4598042B68}"/>
              </a:ext>
            </a:extLst>
          </p:cNvPr>
          <p:cNvSpPr/>
          <p:nvPr/>
        </p:nvSpPr>
        <p:spPr>
          <a:xfrm>
            <a:off x="8469542" y="1194588"/>
            <a:ext cx="1054871"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Watson API Kit</a:t>
            </a:r>
          </a:p>
        </p:txBody>
      </p:sp>
      <p:sp>
        <p:nvSpPr>
          <p:cNvPr id="47" name="TextBox 46">
            <a:extLst>
              <a:ext uri="{FF2B5EF4-FFF2-40B4-BE49-F238E27FC236}">
                <a16:creationId xmlns:a16="http://schemas.microsoft.com/office/drawing/2014/main" id="{941C66AD-EF47-3C43-BA5E-7D3755EF37E5}"/>
              </a:ext>
            </a:extLst>
          </p:cNvPr>
          <p:cNvSpPr txBox="1"/>
          <p:nvPr/>
        </p:nvSpPr>
        <p:spPr>
          <a:xfrm>
            <a:off x="1431886" y="4803012"/>
            <a:ext cx="2826415" cy="297454"/>
          </a:xfrm>
          <a:prstGeom prst="rect">
            <a:avLst/>
          </a:prstGeom>
          <a:noFill/>
        </p:spPr>
        <p:txBody>
          <a:bodyPr wrap="none" rtlCol="0">
            <a:spAutoFit/>
          </a:bodyPr>
          <a:lstStyle/>
          <a:p>
            <a:pPr defTabSz="914332">
              <a:defRPr/>
            </a:pPr>
            <a:r>
              <a:rPr lang="en-US" sz="1333" b="1" dirty="0">
                <a:solidFill>
                  <a:prstClr val="black">
                    <a:lumMod val="95000"/>
                    <a:lumOff val="5000"/>
                  </a:prstClr>
                </a:solidFill>
                <a:latin typeface="IBM Plex Sans"/>
                <a:cs typeface="Arial"/>
              </a:rPr>
              <a:t>Kubernetes Platform - OpenShift</a:t>
            </a:r>
          </a:p>
        </p:txBody>
      </p:sp>
      <p:sp>
        <p:nvSpPr>
          <p:cNvPr id="53" name="Rectangle 52">
            <a:extLst>
              <a:ext uri="{FF2B5EF4-FFF2-40B4-BE49-F238E27FC236}">
                <a16:creationId xmlns:a16="http://schemas.microsoft.com/office/drawing/2014/main" id="{D07166C8-6D9A-8D48-8E7F-52170CA6F63A}"/>
              </a:ext>
            </a:extLst>
          </p:cNvPr>
          <p:cNvSpPr/>
          <p:nvPr/>
        </p:nvSpPr>
        <p:spPr>
          <a:xfrm>
            <a:off x="9604458" y="1194588"/>
            <a:ext cx="1175172"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Watson Financial Crimes Insights</a:t>
            </a:r>
          </a:p>
        </p:txBody>
      </p:sp>
      <p:sp>
        <p:nvSpPr>
          <p:cNvPr id="55" name="Rectangle 54">
            <a:extLst>
              <a:ext uri="{FF2B5EF4-FFF2-40B4-BE49-F238E27FC236}">
                <a16:creationId xmlns:a16="http://schemas.microsoft.com/office/drawing/2014/main" id="{AB039846-74FE-3D48-9DE7-712FC3012136}"/>
              </a:ext>
            </a:extLst>
          </p:cNvPr>
          <p:cNvSpPr/>
          <p:nvPr/>
        </p:nvSpPr>
        <p:spPr>
          <a:xfrm>
            <a:off x="4588053" y="1204247"/>
            <a:ext cx="1140513"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Cognos Analytics</a:t>
            </a:r>
          </a:p>
        </p:txBody>
      </p:sp>
      <p:sp>
        <p:nvSpPr>
          <p:cNvPr id="32" name="TextBox 31">
            <a:extLst>
              <a:ext uri="{FF2B5EF4-FFF2-40B4-BE49-F238E27FC236}">
                <a16:creationId xmlns:a16="http://schemas.microsoft.com/office/drawing/2014/main" id="{B9B2FEA2-BF13-AD4D-86EA-4C095BF9F22E}"/>
              </a:ext>
            </a:extLst>
          </p:cNvPr>
          <p:cNvSpPr txBox="1"/>
          <p:nvPr/>
        </p:nvSpPr>
        <p:spPr>
          <a:xfrm>
            <a:off x="5645350" y="777932"/>
            <a:ext cx="1246447" cy="307777"/>
          </a:xfrm>
          <a:prstGeom prst="rect">
            <a:avLst/>
          </a:prstGeom>
          <a:solidFill>
            <a:schemeClr val="bg2"/>
          </a:solidFill>
        </p:spPr>
        <p:txBody>
          <a:bodyPr wrap="square" rtlCol="0">
            <a:spAutoFit/>
          </a:bodyPr>
          <a:lstStyle/>
          <a:p>
            <a:pPr defTabSz="914332">
              <a:defRPr/>
            </a:pPr>
            <a:r>
              <a:rPr lang="en-US" sz="1400" dirty="0">
                <a:solidFill>
                  <a:srgbClr val="002060"/>
                </a:solidFill>
                <a:latin typeface="IBM Plex Sans"/>
              </a:rPr>
              <a:t>Cartridges</a:t>
            </a:r>
          </a:p>
        </p:txBody>
      </p:sp>
      <p:sp>
        <p:nvSpPr>
          <p:cNvPr id="50" name="Rectangle 49">
            <a:extLst>
              <a:ext uri="{FF2B5EF4-FFF2-40B4-BE49-F238E27FC236}">
                <a16:creationId xmlns:a16="http://schemas.microsoft.com/office/drawing/2014/main" id="{A1A24B96-EEEF-9542-AFA0-1DCB92B1849F}"/>
              </a:ext>
            </a:extLst>
          </p:cNvPr>
          <p:cNvSpPr/>
          <p:nvPr/>
        </p:nvSpPr>
        <p:spPr>
          <a:xfrm>
            <a:off x="3582693" y="1199351"/>
            <a:ext cx="925308" cy="356616"/>
          </a:xfrm>
          <a:prstGeom prst="rect">
            <a:avLst/>
          </a:prstGeom>
          <a:solidFill>
            <a:srgbClr val="FFC000"/>
          </a:solidFill>
          <a:ln>
            <a:solidFill>
              <a:schemeClr val="tx1"/>
            </a:solidFill>
          </a:ln>
        </p:spPr>
        <p:txBody>
          <a:bodyPr wrap="square" lIns="0" tIns="0" rIns="0" bIns="0" rtlCol="0" anchor="ctr">
            <a:noAutofit/>
          </a:bodyPr>
          <a:lstStyle/>
          <a:p>
            <a:pPr algn="ctr" defTabSz="914332">
              <a:defRPr/>
            </a:pPr>
            <a:r>
              <a:rPr lang="en-US" sz="1000" b="1" dirty="0">
                <a:solidFill>
                  <a:prstClr val="black"/>
                </a:solidFill>
                <a:latin typeface="IBM Plex Sans"/>
                <a:cs typeface="Arial"/>
              </a:rPr>
              <a:t>Watson Studio Premium</a:t>
            </a:r>
          </a:p>
        </p:txBody>
      </p:sp>
      <p:sp>
        <p:nvSpPr>
          <p:cNvPr id="73" name="TextBox 72">
            <a:extLst>
              <a:ext uri="{FF2B5EF4-FFF2-40B4-BE49-F238E27FC236}">
                <a16:creationId xmlns:a16="http://schemas.microsoft.com/office/drawing/2014/main" id="{56323343-2464-364A-90A0-FD71BAF5DACB}"/>
              </a:ext>
            </a:extLst>
          </p:cNvPr>
          <p:cNvSpPr txBox="1"/>
          <p:nvPr/>
        </p:nvSpPr>
        <p:spPr>
          <a:xfrm>
            <a:off x="4760001" y="4194473"/>
            <a:ext cx="3455152" cy="400110"/>
          </a:xfrm>
          <a:prstGeom prst="rect">
            <a:avLst/>
          </a:prstGeom>
          <a:noFill/>
        </p:spPr>
        <p:txBody>
          <a:bodyPr wrap="square" rtlCol="0">
            <a:spAutoFit/>
          </a:bodyPr>
          <a:lstStyle/>
          <a:p>
            <a:pPr marL="171438" indent="-171438" defTabSz="914332">
              <a:buFont typeface="Arial" panose="020B0604020202020204" pitchFamily="34" charset="0"/>
              <a:buChar char="•"/>
              <a:defRPr/>
            </a:pPr>
            <a:r>
              <a:rPr lang="en-US" sz="1000" dirty="0">
                <a:solidFill>
                  <a:prstClr val="black"/>
                </a:solidFill>
                <a:latin typeface="IBM Plex Sans"/>
              </a:rPr>
              <a:t>Roles &amp; Privileges   </a:t>
            </a:r>
          </a:p>
          <a:p>
            <a:pPr marL="171438" indent="-171438" defTabSz="914332">
              <a:buFont typeface="Arial" panose="020B0604020202020204" pitchFamily="34" charset="0"/>
              <a:buChar char="•"/>
              <a:defRPr/>
            </a:pPr>
            <a:r>
              <a:rPr lang="en-US" sz="1000" dirty="0">
                <a:solidFill>
                  <a:prstClr val="black"/>
                </a:solidFill>
                <a:latin typeface="IBM Plex Sans"/>
              </a:rPr>
              <a:t>Add-on service mgmt.</a:t>
            </a:r>
          </a:p>
        </p:txBody>
      </p:sp>
      <p:sp>
        <p:nvSpPr>
          <p:cNvPr id="84" name="TextBox 83">
            <a:extLst>
              <a:ext uri="{FF2B5EF4-FFF2-40B4-BE49-F238E27FC236}">
                <a16:creationId xmlns:a16="http://schemas.microsoft.com/office/drawing/2014/main" id="{3A3A00A9-040E-7546-8289-96246C2C16B7}"/>
              </a:ext>
            </a:extLst>
          </p:cNvPr>
          <p:cNvSpPr txBox="1"/>
          <p:nvPr/>
        </p:nvSpPr>
        <p:spPr>
          <a:xfrm>
            <a:off x="1436076" y="2296116"/>
            <a:ext cx="1588897" cy="297454"/>
          </a:xfrm>
          <a:prstGeom prst="rect">
            <a:avLst/>
          </a:prstGeom>
          <a:noFill/>
        </p:spPr>
        <p:txBody>
          <a:bodyPr wrap="none" rtlCol="0">
            <a:spAutoFit/>
          </a:bodyPr>
          <a:lstStyle/>
          <a:p>
            <a:pPr defTabSz="914332">
              <a:defRPr/>
            </a:pPr>
            <a:r>
              <a:rPr lang="en-US" sz="1333" b="1" dirty="0">
                <a:solidFill>
                  <a:prstClr val="black">
                    <a:lumMod val="95000"/>
                    <a:lumOff val="5000"/>
                  </a:prstClr>
                </a:solidFill>
                <a:latin typeface="IBM Plex Sans"/>
                <a:cs typeface="Arial"/>
              </a:rPr>
              <a:t>Optional Modules</a:t>
            </a:r>
          </a:p>
        </p:txBody>
      </p:sp>
      <p:sp>
        <p:nvSpPr>
          <p:cNvPr id="85" name="TextBox 84">
            <a:extLst>
              <a:ext uri="{FF2B5EF4-FFF2-40B4-BE49-F238E27FC236}">
                <a16:creationId xmlns:a16="http://schemas.microsoft.com/office/drawing/2014/main" id="{17597718-D29F-BA4D-9F37-02C48CC09E1D}"/>
              </a:ext>
            </a:extLst>
          </p:cNvPr>
          <p:cNvSpPr txBox="1"/>
          <p:nvPr/>
        </p:nvSpPr>
        <p:spPr>
          <a:xfrm>
            <a:off x="1675732" y="2999041"/>
            <a:ext cx="2127893" cy="707886"/>
          </a:xfrm>
          <a:prstGeom prst="rect">
            <a:avLst/>
          </a:prstGeom>
          <a:noFill/>
        </p:spPr>
        <p:txBody>
          <a:bodyPr wrap="square" rtlCol="0">
            <a:spAutoFit/>
          </a:bodyPr>
          <a:lstStyle/>
          <a:p>
            <a:pPr marL="228589" indent="-228589" defTabSz="914332">
              <a:buFont typeface="Arial" panose="020B0604020202020204" pitchFamily="34" charset="0"/>
              <a:buChar char="•"/>
              <a:defRPr/>
            </a:pPr>
            <a:r>
              <a:rPr lang="en-US" sz="1000" dirty="0">
                <a:solidFill>
                  <a:prstClr val="black"/>
                </a:solidFill>
                <a:latin typeface="IBM Plex Sans"/>
              </a:rPr>
              <a:t>Db2 Warehouse</a:t>
            </a:r>
          </a:p>
          <a:p>
            <a:pPr marL="228589" indent="-228589" defTabSz="914332">
              <a:buFont typeface="Arial" panose="020B0604020202020204" pitchFamily="34" charset="0"/>
              <a:buChar char="•"/>
              <a:defRPr/>
            </a:pPr>
            <a:r>
              <a:rPr lang="en-US" sz="1000" dirty="0">
                <a:solidFill>
                  <a:prstClr val="black"/>
                </a:solidFill>
                <a:latin typeface="IBM Plex Sans"/>
              </a:rPr>
              <a:t>Data Virtualization</a:t>
            </a:r>
          </a:p>
          <a:p>
            <a:pPr marL="228589" indent="-228589" defTabSz="914332">
              <a:buFont typeface="Arial" panose="020B0604020202020204" pitchFamily="34" charset="0"/>
              <a:buChar char="•"/>
              <a:defRPr/>
            </a:pPr>
            <a:r>
              <a:rPr lang="en-US" sz="1000" dirty="0">
                <a:solidFill>
                  <a:prstClr val="black"/>
                </a:solidFill>
                <a:latin typeface="IBM Plex Sans"/>
              </a:rPr>
              <a:t>Db2 </a:t>
            </a:r>
            <a:r>
              <a:rPr lang="en-US" sz="1000" dirty="0" err="1">
                <a:solidFill>
                  <a:prstClr val="black"/>
                </a:solidFill>
                <a:latin typeface="IBM Plex Sans"/>
              </a:rPr>
              <a:t>Eventstore</a:t>
            </a:r>
            <a:endParaRPr lang="en-US" sz="1000" dirty="0">
              <a:solidFill>
                <a:prstClr val="black"/>
              </a:solidFill>
              <a:latin typeface="IBM Plex Sans"/>
            </a:endParaRPr>
          </a:p>
          <a:p>
            <a:pPr marL="228589" indent="-228589" defTabSz="914332">
              <a:buFont typeface="Arial" panose="020B0604020202020204" pitchFamily="34" charset="0"/>
              <a:buChar char="•"/>
              <a:defRPr/>
            </a:pPr>
            <a:r>
              <a:rPr lang="en-US" sz="1000" dirty="0">
                <a:solidFill>
                  <a:prstClr val="black"/>
                </a:solidFill>
                <a:latin typeface="IBM Plex Sans"/>
              </a:rPr>
              <a:t>IBM Streams</a:t>
            </a:r>
          </a:p>
        </p:txBody>
      </p:sp>
      <p:sp>
        <p:nvSpPr>
          <p:cNvPr id="86" name="TextBox 85">
            <a:extLst>
              <a:ext uri="{FF2B5EF4-FFF2-40B4-BE49-F238E27FC236}">
                <a16:creationId xmlns:a16="http://schemas.microsoft.com/office/drawing/2014/main" id="{D28C6126-84AC-2948-ABE6-A427A34E44FC}"/>
              </a:ext>
            </a:extLst>
          </p:cNvPr>
          <p:cNvSpPr txBox="1"/>
          <p:nvPr/>
        </p:nvSpPr>
        <p:spPr>
          <a:xfrm>
            <a:off x="4899783" y="2941979"/>
            <a:ext cx="3089767" cy="553998"/>
          </a:xfrm>
          <a:prstGeom prst="rect">
            <a:avLst/>
          </a:prstGeom>
          <a:noFill/>
        </p:spPr>
        <p:txBody>
          <a:bodyPr wrap="square" rtlCol="0">
            <a:spAutoFit/>
          </a:bodyPr>
          <a:lstStyle/>
          <a:p>
            <a:pPr marL="228589" indent="-228589" defTabSz="914332">
              <a:buFont typeface="Arial" panose="020B0604020202020204" pitchFamily="34" charset="0"/>
              <a:buChar char="•"/>
              <a:defRPr/>
            </a:pPr>
            <a:r>
              <a:rPr lang="en-US" sz="1000" dirty="0">
                <a:solidFill>
                  <a:prstClr val="black"/>
                </a:solidFill>
                <a:latin typeface="IBM Plex Sans"/>
              </a:rPr>
              <a:t>IBM Regulatory Accelerator</a:t>
            </a:r>
          </a:p>
          <a:p>
            <a:pPr marL="228589" indent="-228589" defTabSz="914332">
              <a:buFont typeface="Arial" panose="020B0604020202020204" pitchFamily="34" charset="0"/>
              <a:buChar char="•"/>
              <a:defRPr/>
            </a:pPr>
            <a:r>
              <a:rPr lang="en-US" sz="1000" dirty="0">
                <a:solidFill>
                  <a:prstClr val="black"/>
                </a:solidFill>
                <a:latin typeface="IBM Plex Sans"/>
              </a:rPr>
              <a:t>Information Analyzer</a:t>
            </a:r>
          </a:p>
          <a:p>
            <a:pPr marL="228589" indent="-228589" defTabSz="914332">
              <a:buFont typeface="Arial" panose="020B0604020202020204" pitchFamily="34" charset="0"/>
              <a:buChar char="•"/>
              <a:defRPr/>
            </a:pPr>
            <a:r>
              <a:rPr lang="en-US" sz="1000" dirty="0">
                <a:solidFill>
                  <a:prstClr val="black"/>
                </a:solidFill>
                <a:latin typeface="IBM Plex Sans"/>
              </a:rPr>
              <a:t>Watson </a:t>
            </a:r>
            <a:r>
              <a:rPr lang="en-US" sz="1000" dirty="0" err="1">
                <a:solidFill>
                  <a:prstClr val="black"/>
                </a:solidFill>
                <a:latin typeface="IBM Plex Sans"/>
              </a:rPr>
              <a:t>OpenScale</a:t>
            </a:r>
            <a:endParaRPr lang="en-US" sz="1000" dirty="0">
              <a:solidFill>
                <a:prstClr val="black"/>
              </a:solidFill>
              <a:latin typeface="IBM Plex Sans"/>
            </a:endParaRPr>
          </a:p>
        </p:txBody>
      </p:sp>
      <p:sp>
        <p:nvSpPr>
          <p:cNvPr id="87" name="TextBox 86">
            <a:extLst>
              <a:ext uri="{FF2B5EF4-FFF2-40B4-BE49-F238E27FC236}">
                <a16:creationId xmlns:a16="http://schemas.microsoft.com/office/drawing/2014/main" id="{D02C906E-14DD-3C40-97CE-9EDB476BD291}"/>
              </a:ext>
            </a:extLst>
          </p:cNvPr>
          <p:cNvSpPr txBox="1"/>
          <p:nvPr/>
        </p:nvSpPr>
        <p:spPr>
          <a:xfrm>
            <a:off x="7974687" y="2549997"/>
            <a:ext cx="3089767" cy="553998"/>
          </a:xfrm>
          <a:prstGeom prst="rect">
            <a:avLst/>
          </a:prstGeom>
          <a:noFill/>
        </p:spPr>
        <p:txBody>
          <a:bodyPr wrap="square" rtlCol="0">
            <a:spAutoFit/>
          </a:bodyPr>
          <a:lstStyle/>
          <a:p>
            <a:pPr marL="228589" indent="-228589" defTabSz="914332">
              <a:buFont typeface="Arial" panose="020B0604020202020204" pitchFamily="34" charset="0"/>
              <a:buChar char="•"/>
              <a:defRPr/>
            </a:pPr>
            <a:r>
              <a:rPr lang="en-US" sz="1000" dirty="0">
                <a:solidFill>
                  <a:prstClr val="black"/>
                </a:solidFill>
                <a:latin typeface="IBM Plex Sans"/>
              </a:rPr>
              <a:t>Analytics Engine for Apache Spark</a:t>
            </a:r>
          </a:p>
          <a:p>
            <a:pPr marL="228589" indent="-228589" defTabSz="914332">
              <a:buFont typeface="Arial" panose="020B0604020202020204" pitchFamily="34" charset="0"/>
              <a:buChar char="•"/>
              <a:defRPr/>
            </a:pPr>
            <a:r>
              <a:rPr lang="en-US" sz="1000" dirty="0">
                <a:solidFill>
                  <a:prstClr val="black"/>
                </a:solidFill>
                <a:latin typeface="IBM Plex Sans"/>
              </a:rPr>
              <a:t>Open source governance</a:t>
            </a:r>
          </a:p>
          <a:p>
            <a:pPr marL="228589" indent="-228589" defTabSz="914332">
              <a:buFont typeface="Arial" panose="020B0604020202020204" pitchFamily="34" charset="0"/>
              <a:buChar char="•"/>
              <a:defRPr/>
            </a:pPr>
            <a:r>
              <a:rPr lang="en-US" sz="1000" dirty="0">
                <a:solidFill>
                  <a:prstClr val="black"/>
                </a:solidFill>
                <a:latin typeface="IBM Plex Sans"/>
              </a:rPr>
              <a:t>IBM Performance Server (CPD System only)</a:t>
            </a:r>
          </a:p>
        </p:txBody>
      </p:sp>
      <p:sp>
        <p:nvSpPr>
          <p:cNvPr id="36" name="TextBox 35">
            <a:extLst>
              <a:ext uri="{FF2B5EF4-FFF2-40B4-BE49-F238E27FC236}">
                <a16:creationId xmlns:a16="http://schemas.microsoft.com/office/drawing/2014/main" id="{0500CA71-607E-8642-AF66-4A411E0A7E2B}"/>
              </a:ext>
            </a:extLst>
          </p:cNvPr>
          <p:cNvSpPr txBox="1"/>
          <p:nvPr/>
        </p:nvSpPr>
        <p:spPr>
          <a:xfrm>
            <a:off x="4884919" y="2598932"/>
            <a:ext cx="3089768" cy="400110"/>
          </a:xfrm>
          <a:prstGeom prst="rect">
            <a:avLst/>
          </a:prstGeom>
          <a:noFill/>
        </p:spPr>
        <p:txBody>
          <a:bodyPr wrap="square" rtlCol="0">
            <a:spAutoFit/>
          </a:bodyPr>
          <a:lstStyle/>
          <a:p>
            <a:pPr marL="228589" indent="-228589" defTabSz="914332">
              <a:buFont typeface="Arial" panose="020B0604020202020204" pitchFamily="34" charset="0"/>
              <a:buChar char="•"/>
              <a:defRPr/>
            </a:pPr>
            <a:r>
              <a:rPr lang="en-US" sz="1000" dirty="0">
                <a:solidFill>
                  <a:prstClr val="black"/>
                </a:solidFill>
                <a:latin typeface="IBM Plex Sans"/>
              </a:rPr>
              <a:t>Cognos Dashboards Embedded</a:t>
            </a:r>
          </a:p>
          <a:p>
            <a:pPr marL="228589" indent="-228589" defTabSz="914332">
              <a:buFont typeface="Arial" panose="020B0604020202020204" pitchFamily="34" charset="0"/>
              <a:buChar char="•"/>
              <a:defRPr/>
            </a:pPr>
            <a:r>
              <a:rPr lang="en-US" sz="1000" dirty="0">
                <a:solidFill>
                  <a:prstClr val="black"/>
                </a:solidFill>
                <a:latin typeface="IBM Plex Sans"/>
              </a:rPr>
              <a:t>Watson Machine Learning (Including </a:t>
            </a:r>
            <a:r>
              <a:rPr lang="en-US" sz="1000" dirty="0" err="1">
                <a:solidFill>
                  <a:prstClr val="black"/>
                </a:solidFill>
                <a:latin typeface="IBM Plex Sans"/>
              </a:rPr>
              <a:t>AutoAI</a:t>
            </a:r>
            <a:r>
              <a:rPr lang="en-US" sz="1000" dirty="0">
                <a:solidFill>
                  <a:prstClr val="black"/>
                </a:solidFill>
                <a:latin typeface="IBM Plex Sans"/>
              </a:rPr>
              <a:t>)</a:t>
            </a:r>
          </a:p>
        </p:txBody>
      </p:sp>
      <p:sp>
        <p:nvSpPr>
          <p:cNvPr id="60" name="TextBox 59">
            <a:extLst>
              <a:ext uri="{FF2B5EF4-FFF2-40B4-BE49-F238E27FC236}">
                <a16:creationId xmlns:a16="http://schemas.microsoft.com/office/drawing/2014/main" id="{3F928B8B-9E30-094B-999F-B03096694744}"/>
              </a:ext>
            </a:extLst>
          </p:cNvPr>
          <p:cNvSpPr txBox="1"/>
          <p:nvPr/>
        </p:nvSpPr>
        <p:spPr>
          <a:xfrm>
            <a:off x="1672214" y="2664980"/>
            <a:ext cx="3162423" cy="553998"/>
          </a:xfrm>
          <a:prstGeom prst="rect">
            <a:avLst/>
          </a:prstGeom>
          <a:noFill/>
        </p:spPr>
        <p:txBody>
          <a:bodyPr wrap="square" rtlCol="0">
            <a:spAutoFit/>
          </a:bodyPr>
          <a:lstStyle/>
          <a:p>
            <a:pPr marL="228589" indent="-228589" defTabSz="914332">
              <a:buFont typeface="Arial" panose="020B0604020202020204" pitchFamily="34" charset="0"/>
              <a:buChar char="•"/>
              <a:defRPr/>
            </a:pPr>
            <a:r>
              <a:rPr lang="en-US" sz="1000" dirty="0">
                <a:solidFill>
                  <a:prstClr val="black"/>
                </a:solidFill>
                <a:latin typeface="IBM Plex Sans"/>
              </a:rPr>
              <a:t>Watson Studio (includes Data Refinery)</a:t>
            </a:r>
          </a:p>
          <a:p>
            <a:pPr marL="228589" indent="-228589" defTabSz="914332">
              <a:buFont typeface="Arial" panose="020B0604020202020204" pitchFamily="34" charset="0"/>
              <a:buChar char="•"/>
              <a:defRPr/>
            </a:pPr>
            <a:r>
              <a:rPr lang="en-US" sz="1000" dirty="0">
                <a:solidFill>
                  <a:prstClr val="black"/>
                </a:solidFill>
                <a:latin typeface="IBM Plex Sans"/>
              </a:rPr>
              <a:t>Watson Knowledge Catalog (Including IGC)</a:t>
            </a:r>
          </a:p>
          <a:p>
            <a:pPr defTabSz="914332">
              <a:defRPr/>
            </a:pPr>
            <a:endParaRPr lang="en-US" sz="1000" dirty="0">
              <a:solidFill>
                <a:prstClr val="black"/>
              </a:solidFill>
              <a:latin typeface="IBM Plex Sans"/>
            </a:endParaRPr>
          </a:p>
        </p:txBody>
      </p:sp>
      <p:pic>
        <p:nvPicPr>
          <p:cNvPr id="35" name="Picture 34">
            <a:extLst>
              <a:ext uri="{FF2B5EF4-FFF2-40B4-BE49-F238E27FC236}">
                <a16:creationId xmlns:a16="http://schemas.microsoft.com/office/drawing/2014/main" id="{1D62A588-6413-CF4F-AD2C-F890CCAE0518}"/>
              </a:ext>
            </a:extLst>
          </p:cNvPr>
          <p:cNvPicPr>
            <a:picLocks noChangeAspect="1"/>
          </p:cNvPicPr>
          <p:nvPr/>
        </p:nvPicPr>
        <p:blipFill>
          <a:blip r:embed="rId3"/>
          <a:stretch>
            <a:fillRect/>
          </a:stretch>
        </p:blipFill>
        <p:spPr>
          <a:xfrm>
            <a:off x="3523099" y="5079538"/>
            <a:ext cx="673911" cy="264879"/>
          </a:xfrm>
          <a:prstGeom prst="rect">
            <a:avLst/>
          </a:prstGeom>
        </p:spPr>
      </p:pic>
      <p:pic>
        <p:nvPicPr>
          <p:cNvPr id="38" name="Picture 37">
            <a:extLst>
              <a:ext uri="{FF2B5EF4-FFF2-40B4-BE49-F238E27FC236}">
                <a16:creationId xmlns:a16="http://schemas.microsoft.com/office/drawing/2014/main" id="{08702CA6-CC3A-794E-A675-109551ED5730}"/>
              </a:ext>
            </a:extLst>
          </p:cNvPr>
          <p:cNvPicPr>
            <a:picLocks noChangeAspect="1"/>
          </p:cNvPicPr>
          <p:nvPr/>
        </p:nvPicPr>
        <p:blipFill rotWithShape="1">
          <a:blip r:embed="rId4"/>
          <a:srcRect l="41794" t="87007" r="14279"/>
          <a:stretch/>
        </p:blipFill>
        <p:spPr>
          <a:xfrm>
            <a:off x="3207233" y="5719285"/>
            <a:ext cx="5741113" cy="847427"/>
          </a:xfrm>
          <a:prstGeom prst="rect">
            <a:avLst/>
          </a:prstGeom>
        </p:spPr>
      </p:pic>
      <p:sp>
        <p:nvSpPr>
          <p:cNvPr id="42" name="TextBox 9">
            <a:extLst>
              <a:ext uri="{FF2B5EF4-FFF2-40B4-BE49-F238E27FC236}">
                <a16:creationId xmlns:a16="http://schemas.microsoft.com/office/drawing/2014/main" id="{C722877E-56AD-4543-9A17-FEAE58396731}"/>
              </a:ext>
            </a:extLst>
          </p:cNvPr>
          <p:cNvSpPr txBox="1">
            <a:spLocks noChangeArrowheads="1"/>
          </p:cNvSpPr>
          <p:nvPr/>
        </p:nvSpPr>
        <p:spPr bwMode="auto">
          <a:xfrm>
            <a:off x="379125" y="211624"/>
            <a:ext cx="4535216"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defTabSz="609585" eaLnBrk="1" hangingPunct="1">
              <a:lnSpc>
                <a:spcPct val="90000"/>
              </a:lnSpc>
            </a:pPr>
            <a:r>
              <a:rPr lang="en-US" altLang="en-US" sz="3200" dirty="0">
                <a:latin typeface="+mj-lt"/>
                <a:cs typeface="Arial" panose="020B0604020202020204" pitchFamily="34" charset="0"/>
              </a:rPr>
              <a:t>Cloud Pak for Data v2.5</a:t>
            </a:r>
          </a:p>
        </p:txBody>
      </p:sp>
      <p:sp>
        <p:nvSpPr>
          <p:cNvPr id="2" name="Slide Number Placeholder 1">
            <a:extLst>
              <a:ext uri="{FF2B5EF4-FFF2-40B4-BE49-F238E27FC236}">
                <a16:creationId xmlns:a16="http://schemas.microsoft.com/office/drawing/2014/main" id="{31F4A40F-6AB2-794E-928B-46E7A7F5F568}"/>
              </a:ext>
            </a:extLst>
          </p:cNvPr>
          <p:cNvSpPr>
            <a:spLocks noGrp="1"/>
          </p:cNvSpPr>
          <p:nvPr>
            <p:ph type="sldNum" sz="quarter" idx="10"/>
          </p:nvPr>
        </p:nvSpPr>
        <p:spPr/>
        <p:txBody>
          <a:bodyPr/>
          <a:lstStyle/>
          <a:p>
            <a:pPr>
              <a:defRPr/>
            </a:pPr>
            <a:fld id="{162D1CE8-561A-DC46-BBA4-C4C261E9D679}" type="slidenum">
              <a:rPr lang="en-US" smtClean="0"/>
              <a:pPr>
                <a:defRPr/>
              </a:pPr>
              <a:t>42</a:t>
            </a:fld>
            <a:endParaRPr lang="en-US"/>
          </a:p>
        </p:txBody>
      </p:sp>
    </p:spTree>
    <p:extLst>
      <p:ext uri="{BB962C8B-B14F-4D97-AF65-F5344CB8AC3E}">
        <p14:creationId xmlns:p14="http://schemas.microsoft.com/office/powerpoint/2010/main" val="146518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9">
            <a:extLst>
              <a:ext uri="{FF2B5EF4-FFF2-40B4-BE49-F238E27FC236}">
                <a16:creationId xmlns:a16="http://schemas.microsoft.com/office/drawing/2014/main" id="{3A61E889-9B4E-E848-8C9E-336321AEF10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flipV="1">
            <a:off x="4408821" y="3403024"/>
            <a:ext cx="7844752" cy="375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40">
            <a:extLst>
              <a:ext uri="{FF2B5EF4-FFF2-40B4-BE49-F238E27FC236}">
                <a16:creationId xmlns:a16="http://schemas.microsoft.com/office/drawing/2014/main" id="{5037F8D5-3CD6-254F-BED7-FE40682B2B06}"/>
              </a:ext>
            </a:extLst>
          </p:cNvPr>
          <p:cNvSpPr txBox="1"/>
          <p:nvPr/>
        </p:nvSpPr>
        <p:spPr>
          <a:xfrm>
            <a:off x="729412" y="1730899"/>
            <a:ext cx="4498241" cy="44725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defTabSz="914377" hangingPunct="0">
              <a:defRPr/>
            </a:pPr>
            <a:r>
              <a:rPr lang="en-US" sz="2133" dirty="0">
                <a:solidFill>
                  <a:srgbClr val="FFFFFF"/>
                </a:solidFill>
                <a:latin typeface="IBM Plex Sans"/>
                <a:ea typeface="IBM Plex Sans"/>
                <a:cs typeface="IBM Plex Sans"/>
                <a:sym typeface="IBM Plex Sans"/>
              </a:rPr>
              <a:t>Pre-built, pre-trained and</a:t>
            </a:r>
          </a:p>
          <a:p>
            <a:pPr defTabSz="914377" hangingPunct="0">
              <a:defRPr/>
            </a:pPr>
            <a:r>
              <a:rPr lang="en-US" sz="2133" dirty="0">
                <a:solidFill>
                  <a:srgbClr val="FFFFFF"/>
                </a:solidFill>
                <a:latin typeface="IBM Plex Sans"/>
                <a:ea typeface="IBM Plex Sans"/>
                <a:cs typeface="IBM Plex Sans"/>
                <a:sym typeface="IBM Plex Sans"/>
              </a:rPr>
              <a:t>domain optimized</a:t>
            </a:r>
          </a:p>
          <a:p>
            <a:pPr defTabSz="914377" hangingPunct="0">
              <a:defRPr/>
            </a:pPr>
            <a:endParaRPr lang="en-US" sz="2667" dirty="0">
              <a:solidFill>
                <a:srgbClr val="FFFFFF"/>
              </a:solidFill>
              <a:latin typeface="IBM Plex Sans"/>
              <a:ea typeface="IBM Plex Sans"/>
              <a:cs typeface="IBM Plex Sans"/>
              <a:sym typeface="IBM Plex Sans"/>
            </a:endParaRPr>
          </a:p>
          <a:p>
            <a:pPr defTabSz="914377" hangingPunct="0">
              <a:defRPr/>
            </a:pPr>
            <a:r>
              <a:rPr lang="en-US" sz="2133" dirty="0">
                <a:solidFill>
                  <a:srgbClr val="FFFFFF"/>
                </a:solidFill>
                <a:latin typeface="IBM Plex Sans"/>
                <a:ea typeface="IBM Plex Sans"/>
                <a:cs typeface="IBM Plex Sans"/>
                <a:sym typeface="IBM Plex Sans"/>
              </a:rPr>
              <a:t>Intelligent, humanized</a:t>
            </a:r>
          </a:p>
          <a:p>
            <a:pPr defTabSz="914377" hangingPunct="0">
              <a:defRPr/>
            </a:pPr>
            <a:r>
              <a:rPr lang="en-US" sz="2133" dirty="0">
                <a:solidFill>
                  <a:srgbClr val="FFFFFF"/>
                </a:solidFill>
                <a:latin typeface="IBM Plex Sans"/>
                <a:ea typeface="IBM Plex Sans"/>
                <a:cs typeface="IBM Plex Sans"/>
                <a:sym typeface="IBM Plex Sans"/>
              </a:rPr>
              <a:t>interaction (NLP)</a:t>
            </a:r>
          </a:p>
          <a:p>
            <a:pPr defTabSz="914377" hangingPunct="0">
              <a:defRPr/>
            </a:pPr>
            <a:endParaRPr lang="en-US" sz="3200" dirty="0">
              <a:solidFill>
                <a:srgbClr val="FFFFFF"/>
              </a:solidFill>
              <a:latin typeface="IBM Plex Sans"/>
              <a:ea typeface="IBM Plex Sans"/>
              <a:cs typeface="IBM Plex Sans"/>
              <a:sym typeface="IBM Plex Sans"/>
            </a:endParaRPr>
          </a:p>
          <a:p>
            <a:pPr defTabSz="914377" hangingPunct="0">
              <a:defRPr/>
            </a:pPr>
            <a:r>
              <a:rPr lang="en-US" sz="2133" dirty="0">
                <a:solidFill>
                  <a:srgbClr val="FFFFFF"/>
                </a:solidFill>
                <a:latin typeface="IBM Plex Sans"/>
                <a:ea typeface="IBM Plex Sans"/>
                <a:cs typeface="IBM Plex Sans"/>
                <a:sym typeface="IBM Plex Sans"/>
              </a:rPr>
              <a:t>Self-learning, intelligently automated AI workflows</a:t>
            </a:r>
          </a:p>
          <a:p>
            <a:pPr defTabSz="914377" hangingPunct="0">
              <a:defRPr/>
            </a:pPr>
            <a:endParaRPr lang="en-US" sz="3200" dirty="0">
              <a:solidFill>
                <a:srgbClr val="FFFFFF"/>
              </a:solidFill>
              <a:latin typeface="IBM Plex Sans"/>
              <a:ea typeface="IBM Plex Sans"/>
              <a:cs typeface="IBM Plex Sans"/>
              <a:sym typeface="IBM Plex Sans"/>
            </a:endParaRPr>
          </a:p>
          <a:p>
            <a:pPr defTabSz="914377" hangingPunct="0">
              <a:defRPr/>
            </a:pPr>
            <a:r>
              <a:rPr lang="en-US" sz="2133" dirty="0">
                <a:solidFill>
                  <a:srgbClr val="FFFFFF"/>
                </a:solidFill>
                <a:latin typeface="IBM Plex Sans"/>
                <a:ea typeface="IBM Plex Sans"/>
                <a:cs typeface="IBM Plex Sans"/>
                <a:sym typeface="IBM Plex Sans"/>
              </a:rPr>
              <a:t>Built upon a common </a:t>
            </a:r>
          </a:p>
          <a:p>
            <a:pPr defTabSz="914377" hangingPunct="0">
              <a:defRPr/>
            </a:pPr>
            <a:r>
              <a:rPr lang="en-US" sz="2133" dirty="0">
                <a:solidFill>
                  <a:srgbClr val="FFFFFF"/>
                </a:solidFill>
                <a:latin typeface="IBM Plex Sans"/>
                <a:ea typeface="IBM Plex Sans"/>
                <a:cs typeface="IBM Plex Sans"/>
                <a:sym typeface="IBM Plex Sans"/>
              </a:rPr>
              <a:t>multicloud data &amp; AI platform</a:t>
            </a:r>
          </a:p>
          <a:p>
            <a:pPr defTabSz="914377" hangingPunct="0">
              <a:defRPr/>
            </a:pPr>
            <a:endParaRPr lang="en-US" sz="2133" dirty="0">
              <a:solidFill>
                <a:srgbClr val="FFFFFF"/>
              </a:solidFill>
              <a:latin typeface="IBM Plex Sans"/>
              <a:ea typeface="IBM Plex Sans"/>
              <a:cs typeface="IBM Plex Sans"/>
              <a:sym typeface="IBM Plex Sans"/>
            </a:endParaRPr>
          </a:p>
        </p:txBody>
      </p:sp>
      <p:sp>
        <p:nvSpPr>
          <p:cNvPr id="47" name="Rectangle 46">
            <a:extLst>
              <a:ext uri="{FF2B5EF4-FFF2-40B4-BE49-F238E27FC236}">
                <a16:creationId xmlns:a16="http://schemas.microsoft.com/office/drawing/2014/main" id="{4420F6C7-2E87-8041-B3AB-7EFE8A7A350B}"/>
              </a:ext>
            </a:extLst>
          </p:cNvPr>
          <p:cNvSpPr/>
          <p:nvPr/>
        </p:nvSpPr>
        <p:spPr>
          <a:xfrm flipH="1">
            <a:off x="508850" y="1824717"/>
            <a:ext cx="67519" cy="246221"/>
          </a:xfrm>
          <a:prstGeom prst="rect">
            <a:avLst/>
          </a:prstGeom>
          <a:solidFill>
            <a:srgbClr val="2E87FF"/>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377" hangingPunct="0">
              <a:defRPr/>
            </a:pPr>
            <a:endParaRPr lang="en-US" sz="1600" kern="0" dirty="0">
              <a:solidFill>
                <a:srgbClr val="000000"/>
              </a:solidFill>
              <a:latin typeface="IBM Plex Sans"/>
              <a:ea typeface="IBM Plex Sans"/>
              <a:cs typeface="IBM Plex Sans"/>
              <a:sym typeface="IBM Plex Sans"/>
            </a:endParaRPr>
          </a:p>
        </p:txBody>
      </p:sp>
      <p:sp>
        <p:nvSpPr>
          <p:cNvPr id="48" name="Rectangle 47">
            <a:extLst>
              <a:ext uri="{FF2B5EF4-FFF2-40B4-BE49-F238E27FC236}">
                <a16:creationId xmlns:a16="http://schemas.microsoft.com/office/drawing/2014/main" id="{7106C852-8082-B744-8796-8DA7A1D0159A}"/>
              </a:ext>
            </a:extLst>
          </p:cNvPr>
          <p:cNvSpPr/>
          <p:nvPr/>
        </p:nvSpPr>
        <p:spPr>
          <a:xfrm flipH="1">
            <a:off x="508850" y="2899103"/>
            <a:ext cx="67519" cy="246221"/>
          </a:xfrm>
          <a:prstGeom prst="rect">
            <a:avLst/>
          </a:prstGeom>
          <a:solidFill>
            <a:srgbClr val="2E87FF"/>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377" hangingPunct="0">
              <a:defRPr/>
            </a:pPr>
            <a:endParaRPr lang="en-US" sz="1600" kern="0" dirty="0">
              <a:solidFill>
                <a:srgbClr val="000000"/>
              </a:solidFill>
              <a:latin typeface="IBM Plex Sans"/>
              <a:ea typeface="IBM Plex Sans"/>
              <a:cs typeface="IBM Plex Sans"/>
              <a:sym typeface="IBM Plex Sans"/>
            </a:endParaRPr>
          </a:p>
        </p:txBody>
      </p:sp>
      <p:sp>
        <p:nvSpPr>
          <p:cNvPr id="52" name="Rectangle 51">
            <a:extLst>
              <a:ext uri="{FF2B5EF4-FFF2-40B4-BE49-F238E27FC236}">
                <a16:creationId xmlns:a16="http://schemas.microsoft.com/office/drawing/2014/main" id="{4420F6C7-2E87-8041-B3AB-7EFE8A7A350B}"/>
              </a:ext>
            </a:extLst>
          </p:cNvPr>
          <p:cNvSpPr/>
          <p:nvPr/>
        </p:nvSpPr>
        <p:spPr>
          <a:xfrm flipH="1">
            <a:off x="508850" y="4020331"/>
            <a:ext cx="67519" cy="246221"/>
          </a:xfrm>
          <a:prstGeom prst="rect">
            <a:avLst/>
          </a:prstGeom>
          <a:solidFill>
            <a:srgbClr val="2E87FF"/>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377" hangingPunct="0">
              <a:defRPr/>
            </a:pPr>
            <a:endParaRPr lang="en-US" sz="1600" kern="0" dirty="0">
              <a:solidFill>
                <a:srgbClr val="000000"/>
              </a:solidFill>
              <a:latin typeface="IBM Plex Sans"/>
              <a:ea typeface="IBM Plex Sans"/>
              <a:cs typeface="IBM Plex Sans"/>
              <a:sym typeface="IBM Plex Sans"/>
            </a:endParaRPr>
          </a:p>
        </p:txBody>
      </p:sp>
      <p:sp>
        <p:nvSpPr>
          <p:cNvPr id="57" name="Rectangle 56">
            <a:extLst>
              <a:ext uri="{FF2B5EF4-FFF2-40B4-BE49-F238E27FC236}">
                <a16:creationId xmlns:a16="http://schemas.microsoft.com/office/drawing/2014/main" id="{7106C852-8082-B744-8796-8DA7A1D0159A}"/>
              </a:ext>
            </a:extLst>
          </p:cNvPr>
          <p:cNvSpPr/>
          <p:nvPr/>
        </p:nvSpPr>
        <p:spPr>
          <a:xfrm flipH="1">
            <a:off x="508850" y="5155854"/>
            <a:ext cx="67519" cy="246221"/>
          </a:xfrm>
          <a:prstGeom prst="rect">
            <a:avLst/>
          </a:prstGeom>
          <a:solidFill>
            <a:srgbClr val="2E87FF"/>
          </a:soli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377" hangingPunct="0">
              <a:defRPr/>
            </a:pPr>
            <a:endParaRPr lang="en-US" sz="1600" kern="0" dirty="0">
              <a:solidFill>
                <a:srgbClr val="000000"/>
              </a:solidFill>
              <a:latin typeface="IBM Plex Sans"/>
              <a:ea typeface="IBM Plex Sans"/>
              <a:cs typeface="IBM Plex Sans"/>
              <a:sym typeface="IBM Plex Sans"/>
            </a:endParaRPr>
          </a:p>
        </p:txBody>
      </p:sp>
      <p:sp>
        <p:nvSpPr>
          <p:cNvPr id="125" name="Rectangle 124">
            <a:extLst>
              <a:ext uri="{FF2B5EF4-FFF2-40B4-BE49-F238E27FC236}">
                <a16:creationId xmlns:a16="http://schemas.microsoft.com/office/drawing/2014/main" id="{B10499C1-B147-4948-84B0-64AE8D63205F}"/>
              </a:ext>
            </a:extLst>
          </p:cNvPr>
          <p:cNvSpPr/>
          <p:nvPr/>
        </p:nvSpPr>
        <p:spPr>
          <a:xfrm>
            <a:off x="5495500" y="5660263"/>
            <a:ext cx="5859433" cy="480112"/>
          </a:xfrm>
          <a:prstGeom prst="rect">
            <a:avLst/>
          </a:prstGeom>
          <a:gradFill flip="none" rotWithShape="1">
            <a:gsLst>
              <a:gs pos="0">
                <a:schemeClr val="accent1">
                  <a:lumMod val="75000"/>
                </a:schemeClr>
              </a:gs>
              <a:gs pos="100000">
                <a:srgbClr val="0028A3"/>
              </a:gs>
            </a:gsLst>
            <a:lin ang="0" scaled="1"/>
            <a:tileRect/>
          </a:gradFill>
        </p:spPr>
        <p:txBody>
          <a:bodyPr wrap="square" lIns="0" tIns="0" rIns="0" bIns="0" rtlCol="0" anchor="ctr">
            <a:noAutofit/>
          </a:bodyPr>
          <a:lstStyle/>
          <a:p>
            <a:pPr algn="ctr" defTabSz="914377">
              <a:defRPr/>
            </a:pPr>
            <a:endParaRPr lang="en-US" sz="800" dirty="0" err="1">
              <a:solidFill>
                <a:srgbClr val="000000"/>
              </a:solidFill>
              <a:latin typeface="Arial"/>
              <a:cs typeface="Arial"/>
            </a:endParaRPr>
          </a:p>
        </p:txBody>
      </p:sp>
      <p:pic>
        <p:nvPicPr>
          <p:cNvPr id="126" name="Picture 125">
            <a:extLst>
              <a:ext uri="{FF2B5EF4-FFF2-40B4-BE49-F238E27FC236}">
                <a16:creationId xmlns:a16="http://schemas.microsoft.com/office/drawing/2014/main" id="{02D2E962-4E9A-CF48-B181-3201023AD167}"/>
              </a:ext>
            </a:extLst>
          </p:cNvPr>
          <p:cNvPicPr>
            <a:picLocks noChangeAspect="1"/>
          </p:cNvPicPr>
          <p:nvPr/>
        </p:nvPicPr>
        <p:blipFill rotWithShape="1">
          <a:blip r:embed="rId4">
            <a:biLevel thresh="25000"/>
          </a:blip>
          <a:srcRect l="15139" t="6083" r="44226" b="22172"/>
          <a:stretch/>
        </p:blipFill>
        <p:spPr>
          <a:xfrm>
            <a:off x="6937944" y="5706895"/>
            <a:ext cx="382176" cy="342735"/>
          </a:xfrm>
          <a:prstGeom prst="rect">
            <a:avLst/>
          </a:prstGeom>
        </p:spPr>
      </p:pic>
      <p:sp>
        <p:nvSpPr>
          <p:cNvPr id="127" name="TextBox 126">
            <a:extLst>
              <a:ext uri="{FF2B5EF4-FFF2-40B4-BE49-F238E27FC236}">
                <a16:creationId xmlns:a16="http://schemas.microsoft.com/office/drawing/2014/main" id="{A274A3BB-50E2-5648-84D8-B05B6511D7FC}"/>
              </a:ext>
            </a:extLst>
          </p:cNvPr>
          <p:cNvSpPr txBox="1"/>
          <p:nvPr/>
        </p:nvSpPr>
        <p:spPr>
          <a:xfrm>
            <a:off x="7412128" y="5634925"/>
            <a:ext cx="2076083" cy="44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defTabSz="914377" hangingPunct="0">
              <a:defRPr/>
            </a:pPr>
            <a:endParaRPr lang="en-US" sz="667" dirty="0">
              <a:solidFill>
                <a:srgbClr val="FFFFFF"/>
              </a:solidFill>
              <a:latin typeface="IBM Plex Sans" panose="020B0503050203000203" pitchFamily="34" charset="77"/>
              <a:cs typeface="Calibri"/>
              <a:sym typeface="Calibri"/>
            </a:endParaRPr>
          </a:p>
          <a:p>
            <a:pPr defTabSz="914377" hangingPunct="0">
              <a:defRPr/>
            </a:pPr>
            <a:r>
              <a:rPr lang="en-US" sz="1400" b="1" dirty="0">
                <a:solidFill>
                  <a:srgbClr val="FFFFFF"/>
                </a:solidFill>
                <a:latin typeface="IBM Plex Sans" panose="020B0503050203000203" pitchFamily="34" charset="77"/>
                <a:cs typeface="Calibri"/>
                <a:sym typeface="Calibri"/>
              </a:rPr>
              <a:t>Cloud Pak for Data</a:t>
            </a:r>
          </a:p>
        </p:txBody>
      </p:sp>
      <p:sp>
        <p:nvSpPr>
          <p:cNvPr id="128" name="Rectangle 127">
            <a:extLst>
              <a:ext uri="{FF2B5EF4-FFF2-40B4-BE49-F238E27FC236}">
                <a16:creationId xmlns:a16="http://schemas.microsoft.com/office/drawing/2014/main" id="{2B1B9D4F-1FF1-584C-88C8-804D6F89260D}"/>
              </a:ext>
            </a:extLst>
          </p:cNvPr>
          <p:cNvSpPr/>
          <p:nvPr/>
        </p:nvSpPr>
        <p:spPr>
          <a:xfrm>
            <a:off x="6747482" y="6282623"/>
            <a:ext cx="530617" cy="21544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defRPr/>
            </a:pPr>
            <a:endParaRPr lang="en-US" sz="1400">
              <a:solidFill>
                <a:srgbClr val="000000"/>
              </a:solidFill>
              <a:latin typeface="IBM Plex Sans"/>
              <a:ea typeface="IBM Plex Sans"/>
              <a:cs typeface="IBM Plex Sans"/>
              <a:sym typeface="IBM Plex Sans"/>
            </a:endParaRPr>
          </a:p>
        </p:txBody>
      </p:sp>
      <p:grpSp>
        <p:nvGrpSpPr>
          <p:cNvPr id="129" name="Group 128">
            <a:extLst>
              <a:ext uri="{FF2B5EF4-FFF2-40B4-BE49-F238E27FC236}">
                <a16:creationId xmlns:a16="http://schemas.microsoft.com/office/drawing/2014/main" id="{D15E52EF-F59F-2F49-97C3-CF350DA127DB}"/>
              </a:ext>
            </a:extLst>
          </p:cNvPr>
          <p:cNvGrpSpPr/>
          <p:nvPr/>
        </p:nvGrpSpPr>
        <p:grpSpPr>
          <a:xfrm>
            <a:off x="6596183" y="6285896"/>
            <a:ext cx="3718956" cy="271989"/>
            <a:chOff x="4605028" y="4707014"/>
            <a:chExt cx="3076576" cy="210201"/>
          </a:xfrm>
        </p:grpSpPr>
        <p:pic>
          <p:nvPicPr>
            <p:cNvPr id="130" name="Picture 129">
              <a:extLst>
                <a:ext uri="{FF2B5EF4-FFF2-40B4-BE49-F238E27FC236}">
                  <a16:creationId xmlns:a16="http://schemas.microsoft.com/office/drawing/2014/main" id="{50175F47-502D-D24A-BD36-25B04C6B3F57}"/>
                </a:ext>
              </a:extLst>
            </p:cNvPr>
            <p:cNvPicPr>
              <a:picLocks noChangeAspect="1"/>
            </p:cNvPicPr>
            <p:nvPr/>
          </p:nvPicPr>
          <p:blipFill>
            <a:blip r:embed="rId5"/>
            <a:stretch>
              <a:fillRect/>
            </a:stretch>
          </p:blipFill>
          <p:spPr>
            <a:xfrm>
              <a:off x="4605028" y="4723069"/>
              <a:ext cx="474370" cy="178645"/>
            </a:xfrm>
            <a:prstGeom prst="rect">
              <a:avLst/>
            </a:prstGeom>
          </p:spPr>
        </p:pic>
        <p:grpSp>
          <p:nvGrpSpPr>
            <p:cNvPr id="131" name="Group 130">
              <a:extLst>
                <a:ext uri="{FF2B5EF4-FFF2-40B4-BE49-F238E27FC236}">
                  <a16:creationId xmlns:a16="http://schemas.microsoft.com/office/drawing/2014/main" id="{DD3A226D-3815-3D4F-899C-E0D4493F747E}"/>
                </a:ext>
              </a:extLst>
            </p:cNvPr>
            <p:cNvGrpSpPr/>
            <p:nvPr/>
          </p:nvGrpSpPr>
          <p:grpSpPr>
            <a:xfrm>
              <a:off x="5253826" y="4707014"/>
              <a:ext cx="2427778" cy="210201"/>
              <a:chOff x="4159704" y="4549926"/>
              <a:chExt cx="3530819" cy="275841"/>
            </a:xfrm>
          </p:grpSpPr>
          <p:pic>
            <p:nvPicPr>
              <p:cNvPr id="132" name="Picture 131">
                <a:extLst>
                  <a:ext uri="{FF2B5EF4-FFF2-40B4-BE49-F238E27FC236}">
                    <a16:creationId xmlns:a16="http://schemas.microsoft.com/office/drawing/2014/main" id="{0458E79E-B05C-E249-B702-223E56BEEE88}"/>
                  </a:ext>
                </a:extLst>
              </p:cNvPr>
              <p:cNvPicPr>
                <a:picLocks noChangeAspect="1"/>
              </p:cNvPicPr>
              <p:nvPr/>
            </p:nvPicPr>
            <p:blipFill>
              <a:blip r:embed="rId6"/>
              <a:stretch>
                <a:fillRect/>
              </a:stretch>
            </p:blipFill>
            <p:spPr>
              <a:xfrm>
                <a:off x="5889724" y="4597475"/>
                <a:ext cx="529116" cy="172157"/>
              </a:xfrm>
              <a:prstGeom prst="rect">
                <a:avLst/>
              </a:prstGeom>
            </p:spPr>
          </p:pic>
          <p:sp>
            <p:nvSpPr>
              <p:cNvPr id="133" name="TextBox 132">
                <a:extLst>
                  <a:ext uri="{FF2B5EF4-FFF2-40B4-BE49-F238E27FC236}">
                    <a16:creationId xmlns:a16="http://schemas.microsoft.com/office/drawing/2014/main" id="{17D13E54-8B13-1543-BD3F-77FA94A512D7}"/>
                  </a:ext>
                </a:extLst>
              </p:cNvPr>
              <p:cNvSpPr txBox="1"/>
              <p:nvPr/>
            </p:nvSpPr>
            <p:spPr>
              <a:xfrm>
                <a:off x="4159704" y="4549926"/>
                <a:ext cx="792516" cy="24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defTabSz="914377" hangingPunct="0">
                  <a:defRPr/>
                </a:pPr>
                <a:r>
                  <a:rPr lang="en-US" sz="800" b="1" dirty="0">
                    <a:solidFill>
                      <a:srgbClr val="FFFFFF"/>
                    </a:solidFill>
                    <a:latin typeface="IBM Plex Sans"/>
                    <a:cs typeface="Calibri"/>
                    <a:sym typeface="Calibri"/>
                  </a:rPr>
                  <a:t>IBM Cloud</a:t>
                </a:r>
              </a:p>
            </p:txBody>
          </p:sp>
          <p:pic>
            <p:nvPicPr>
              <p:cNvPr id="134" name="Picture 133">
                <a:extLst>
                  <a:ext uri="{FF2B5EF4-FFF2-40B4-BE49-F238E27FC236}">
                    <a16:creationId xmlns:a16="http://schemas.microsoft.com/office/drawing/2014/main" id="{C8A071EA-6384-764A-9FC1-2B33B7C28245}"/>
                  </a:ext>
                </a:extLst>
              </p:cNvPr>
              <p:cNvPicPr>
                <a:picLocks noChangeAspect="1"/>
              </p:cNvPicPr>
              <p:nvPr/>
            </p:nvPicPr>
            <p:blipFill>
              <a:blip r:embed="rId7"/>
              <a:stretch>
                <a:fillRect/>
              </a:stretch>
            </p:blipFill>
            <p:spPr>
              <a:xfrm>
                <a:off x="5220947" y="4616507"/>
                <a:ext cx="333175" cy="209260"/>
              </a:xfrm>
              <a:prstGeom prst="rect">
                <a:avLst/>
              </a:prstGeom>
            </p:spPr>
          </p:pic>
          <p:pic>
            <p:nvPicPr>
              <p:cNvPr id="135" name="Picture 134" descr="A picture containing clipart&#10;&#10;Description automatically generated">
                <a:extLst>
                  <a:ext uri="{FF2B5EF4-FFF2-40B4-BE49-F238E27FC236}">
                    <a16:creationId xmlns:a16="http://schemas.microsoft.com/office/drawing/2014/main" id="{CDF603C0-5717-8049-B3AE-3A30BA3FB876}"/>
                  </a:ext>
                </a:extLst>
              </p:cNvPr>
              <p:cNvPicPr>
                <a:picLocks noChangeAspect="1"/>
              </p:cNvPicPr>
              <p:nvPr/>
            </p:nvPicPr>
            <p:blipFill>
              <a:blip r:embed="rId8"/>
              <a:stretch>
                <a:fillRect/>
              </a:stretch>
            </p:blipFill>
            <p:spPr>
              <a:xfrm>
                <a:off x="6731393" y="4600393"/>
                <a:ext cx="959130" cy="163755"/>
              </a:xfrm>
              <a:prstGeom prst="rect">
                <a:avLst/>
              </a:prstGeom>
            </p:spPr>
          </p:pic>
        </p:grpSp>
      </p:grpSp>
      <p:sp>
        <p:nvSpPr>
          <p:cNvPr id="136" name="TextBox 135">
            <a:extLst>
              <a:ext uri="{FF2B5EF4-FFF2-40B4-BE49-F238E27FC236}">
                <a16:creationId xmlns:a16="http://schemas.microsoft.com/office/drawing/2014/main" id="{83095FC7-A004-8F4F-BF9B-825515C9D626}"/>
              </a:ext>
            </a:extLst>
          </p:cNvPr>
          <p:cNvSpPr txBox="1"/>
          <p:nvPr/>
        </p:nvSpPr>
        <p:spPr>
          <a:xfrm>
            <a:off x="5643184" y="5125532"/>
            <a:ext cx="2220589" cy="441211"/>
          </a:xfrm>
          <a:prstGeom prst="rect">
            <a:avLst/>
          </a:prstGeom>
          <a:noFill/>
        </p:spPr>
        <p:txBody>
          <a:bodyPr wrap="square" rtlCol="0">
            <a:spAutoFit/>
          </a:bodyPr>
          <a:lstStyle/>
          <a:p>
            <a:pPr defTabSz="457178">
              <a:defRPr/>
            </a:pPr>
            <a:r>
              <a:rPr lang="en-US" sz="1200" b="1" dirty="0">
                <a:solidFill>
                  <a:srgbClr val="FFFFFF"/>
                </a:solidFill>
                <a:latin typeface="IBM Plex Sans Medium"/>
                <a:ea typeface="IBM Plex Sans" charset="0"/>
                <a:cs typeface="IBM Plex Sans Medium"/>
                <a:sym typeface="HelvNeue Roman for IBM"/>
              </a:rPr>
              <a:t>Watson Discovery</a:t>
            </a:r>
          </a:p>
          <a:p>
            <a:pPr defTabSz="457178">
              <a:defRPr/>
            </a:pPr>
            <a:r>
              <a:rPr lang="en-US" sz="1067" i="1" dirty="0">
                <a:solidFill>
                  <a:srgbClr val="0064FF">
                    <a:lumMod val="60000"/>
                    <a:lumOff val="40000"/>
                  </a:srgbClr>
                </a:solidFill>
                <a:latin typeface="IBM Plex Sans Medium"/>
                <a:ea typeface="IBM Plex Sans" charset="0"/>
                <a:cs typeface="IBM Plex Sans Medium"/>
                <a:sym typeface="HelvNeue Roman for IBM"/>
              </a:rPr>
              <a:t>for document Search &amp; NLP</a:t>
            </a:r>
          </a:p>
        </p:txBody>
      </p:sp>
      <p:sp>
        <p:nvSpPr>
          <p:cNvPr id="137" name="TextBox 136">
            <a:extLst>
              <a:ext uri="{FF2B5EF4-FFF2-40B4-BE49-F238E27FC236}">
                <a16:creationId xmlns:a16="http://schemas.microsoft.com/office/drawing/2014/main" id="{B813CFEA-B2FF-BF4C-9210-E0D80F9C54A6}"/>
              </a:ext>
            </a:extLst>
          </p:cNvPr>
          <p:cNvSpPr txBox="1"/>
          <p:nvPr/>
        </p:nvSpPr>
        <p:spPr>
          <a:xfrm>
            <a:off x="7963804" y="5125533"/>
            <a:ext cx="2076081" cy="441211"/>
          </a:xfrm>
          <a:prstGeom prst="rect">
            <a:avLst/>
          </a:prstGeom>
          <a:noFill/>
        </p:spPr>
        <p:txBody>
          <a:bodyPr wrap="square" rtlCol="0">
            <a:spAutoFit/>
          </a:bodyPr>
          <a:lstStyle/>
          <a:p>
            <a:pPr defTabSz="457178">
              <a:defRPr/>
            </a:pPr>
            <a:r>
              <a:rPr lang="en-US" sz="1200" b="1" dirty="0">
                <a:solidFill>
                  <a:srgbClr val="FFFFFF"/>
                </a:solidFill>
                <a:latin typeface="IBM Plex Sans Medium"/>
                <a:ea typeface="IBM Plex Sans" charset="0"/>
                <a:cs typeface="IBM Plex Sans Medium"/>
                <a:sym typeface="HelvNeue Roman for IBM"/>
              </a:rPr>
              <a:t>Cognos Analytics</a:t>
            </a:r>
          </a:p>
          <a:p>
            <a:pPr defTabSz="457178">
              <a:defRPr/>
            </a:pPr>
            <a:r>
              <a:rPr lang="en-US" sz="1067" i="1" dirty="0">
                <a:solidFill>
                  <a:srgbClr val="0064FF">
                    <a:lumMod val="60000"/>
                    <a:lumOff val="40000"/>
                  </a:srgbClr>
                </a:solidFill>
                <a:latin typeface="IBM Plex Sans Medium"/>
                <a:ea typeface="IBM Plex Sans" charset="0"/>
                <a:cs typeface="IBM Plex Sans Medium"/>
                <a:sym typeface="HelvNeue Roman for IBM"/>
              </a:rPr>
              <a:t>for data visualization </a:t>
            </a:r>
          </a:p>
        </p:txBody>
      </p:sp>
      <p:sp>
        <p:nvSpPr>
          <p:cNvPr id="139" name="TextBox 138">
            <a:extLst>
              <a:ext uri="{FF2B5EF4-FFF2-40B4-BE49-F238E27FC236}">
                <a16:creationId xmlns:a16="http://schemas.microsoft.com/office/drawing/2014/main" id="{944858D8-0C3D-D742-9FC8-043CEAD0D95B}"/>
              </a:ext>
            </a:extLst>
          </p:cNvPr>
          <p:cNvSpPr txBox="1"/>
          <p:nvPr/>
        </p:nvSpPr>
        <p:spPr>
          <a:xfrm>
            <a:off x="9481569" y="5125533"/>
            <a:ext cx="1636799" cy="441211"/>
          </a:xfrm>
          <a:prstGeom prst="rect">
            <a:avLst/>
          </a:prstGeom>
          <a:noFill/>
        </p:spPr>
        <p:txBody>
          <a:bodyPr wrap="square" rtlCol="0">
            <a:spAutoFit/>
          </a:bodyPr>
          <a:lstStyle/>
          <a:p>
            <a:pPr algn="r" defTabSz="457178">
              <a:defRPr/>
            </a:pPr>
            <a:r>
              <a:rPr lang="en-US" sz="1200" b="1" dirty="0">
                <a:solidFill>
                  <a:srgbClr val="FFFFFF"/>
                </a:solidFill>
                <a:latin typeface="IBM Plex Sans Medium"/>
                <a:ea typeface="IBM Plex Sans" charset="0"/>
                <a:cs typeface="IBM Plex Sans Medium"/>
                <a:sym typeface="HelvNeue Roman for IBM"/>
              </a:rPr>
              <a:t>Open Pages</a:t>
            </a:r>
          </a:p>
          <a:p>
            <a:pPr algn="r" defTabSz="457178">
              <a:defRPr/>
            </a:pPr>
            <a:r>
              <a:rPr lang="en-US" sz="1067" i="1" dirty="0">
                <a:solidFill>
                  <a:srgbClr val="0064FF">
                    <a:lumMod val="60000"/>
                    <a:lumOff val="40000"/>
                  </a:srgbClr>
                </a:solidFill>
                <a:latin typeface="IBM Plex Sans Medium"/>
                <a:ea typeface="IBM Plex Sans" charset="0"/>
                <a:cs typeface="IBM Plex Sans Medium"/>
                <a:sym typeface="HelvNeue Roman for IBM"/>
              </a:rPr>
              <a:t>for ReqTech</a:t>
            </a:r>
          </a:p>
        </p:txBody>
      </p:sp>
      <p:grpSp>
        <p:nvGrpSpPr>
          <p:cNvPr id="2" name="Group 1">
            <a:extLst>
              <a:ext uri="{FF2B5EF4-FFF2-40B4-BE49-F238E27FC236}">
                <a16:creationId xmlns:a16="http://schemas.microsoft.com/office/drawing/2014/main" id="{AFEC7F84-6146-4949-BDC6-C630E1243AF2}"/>
              </a:ext>
            </a:extLst>
          </p:cNvPr>
          <p:cNvGrpSpPr/>
          <p:nvPr/>
        </p:nvGrpSpPr>
        <p:grpSpPr>
          <a:xfrm>
            <a:off x="4948298" y="228912"/>
            <a:ext cx="6820615" cy="4931133"/>
            <a:chOff x="3960971" y="330183"/>
            <a:chExt cx="4350272" cy="3049029"/>
          </a:xfrm>
        </p:grpSpPr>
        <p:grpSp>
          <p:nvGrpSpPr>
            <p:cNvPr id="3" name="Group 2"/>
            <p:cNvGrpSpPr/>
            <p:nvPr/>
          </p:nvGrpSpPr>
          <p:grpSpPr>
            <a:xfrm>
              <a:off x="3960971" y="330183"/>
              <a:ext cx="4350272" cy="3049029"/>
              <a:chOff x="3278808" y="652690"/>
              <a:chExt cx="5747269" cy="4028159"/>
            </a:xfrm>
          </p:grpSpPr>
          <p:sp>
            <p:nvSpPr>
              <p:cNvPr id="105" name="Oval 104">
                <a:extLst>
                  <a:ext uri="{FF2B5EF4-FFF2-40B4-BE49-F238E27FC236}">
                    <a16:creationId xmlns:a16="http://schemas.microsoft.com/office/drawing/2014/main" id="{9981B9AE-5E2D-8A46-8E53-BEE15C8C59FB}"/>
                  </a:ext>
                </a:extLst>
              </p:cNvPr>
              <p:cNvSpPr/>
              <p:nvPr/>
            </p:nvSpPr>
            <p:spPr>
              <a:xfrm>
                <a:off x="4366505" y="833741"/>
                <a:ext cx="3604984" cy="306329"/>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endParaRPr lang="en-US" sz="1733">
                  <a:solidFill>
                    <a:srgbClr val="000000"/>
                  </a:solidFill>
                  <a:latin typeface="IBM Plex Sans"/>
                  <a:ea typeface="IBM Plex Sans"/>
                  <a:cs typeface="IBM Plex Sans"/>
                  <a:sym typeface="IBM Plex Sans"/>
                </a:endParaRPr>
              </a:p>
            </p:txBody>
          </p:sp>
          <p:sp>
            <p:nvSpPr>
              <p:cNvPr id="106" name="Oval 105">
                <a:extLst>
                  <a:ext uri="{FF2B5EF4-FFF2-40B4-BE49-F238E27FC236}">
                    <a16:creationId xmlns:a16="http://schemas.microsoft.com/office/drawing/2014/main" id="{C9A58366-18EE-B241-989A-1C00939D3830}"/>
                  </a:ext>
                </a:extLst>
              </p:cNvPr>
              <p:cNvSpPr/>
              <p:nvPr/>
            </p:nvSpPr>
            <p:spPr>
              <a:xfrm>
                <a:off x="5496303" y="2060749"/>
                <a:ext cx="1351157" cy="306329"/>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endParaRPr lang="en-US" sz="1733">
                  <a:solidFill>
                    <a:srgbClr val="000000"/>
                  </a:solidFill>
                  <a:latin typeface="IBM Plex Sans"/>
                  <a:ea typeface="IBM Plex Sans"/>
                  <a:cs typeface="IBM Plex Sans"/>
                  <a:sym typeface="IBM Plex Sans"/>
                </a:endParaRPr>
              </a:p>
            </p:txBody>
          </p:sp>
          <p:sp>
            <p:nvSpPr>
              <p:cNvPr id="107" name="Rectangle 106">
                <a:extLst>
                  <a:ext uri="{FF2B5EF4-FFF2-40B4-BE49-F238E27FC236}">
                    <a16:creationId xmlns:a16="http://schemas.microsoft.com/office/drawing/2014/main" id="{429FF0AF-38D9-0448-8A8A-A1684C689673}"/>
                  </a:ext>
                </a:extLst>
              </p:cNvPr>
              <p:cNvSpPr/>
              <p:nvPr/>
            </p:nvSpPr>
            <p:spPr>
              <a:xfrm>
                <a:off x="6016403" y="652690"/>
                <a:ext cx="393284" cy="21784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endParaRPr lang="en-US" sz="1733">
                  <a:solidFill>
                    <a:srgbClr val="000000"/>
                  </a:solidFill>
                  <a:latin typeface="IBM Plex Sans"/>
                  <a:ea typeface="IBM Plex Sans"/>
                  <a:cs typeface="IBM Plex Sans"/>
                  <a:sym typeface="IBM Plex Sans"/>
                </a:endParaRPr>
              </a:p>
            </p:txBody>
          </p:sp>
          <p:graphicFrame>
            <p:nvGraphicFramePr>
              <p:cNvPr id="108" name="Chart 107">
                <a:extLst>
                  <a:ext uri="{FF2B5EF4-FFF2-40B4-BE49-F238E27FC236}">
                    <a16:creationId xmlns:a16="http://schemas.microsoft.com/office/drawing/2014/main" id="{FC3B6753-10BD-3548-BB5E-560FA2AB1682}"/>
                  </a:ext>
                </a:extLst>
              </p:cNvPr>
              <p:cNvGraphicFramePr/>
              <p:nvPr/>
            </p:nvGraphicFramePr>
            <p:xfrm>
              <a:off x="3278808" y="675144"/>
              <a:ext cx="5747269" cy="4005705"/>
            </p:xfrm>
            <a:graphic>
              <a:graphicData uri="http://schemas.openxmlformats.org/drawingml/2006/chart">
                <c:chart xmlns:c="http://schemas.openxmlformats.org/drawingml/2006/chart" xmlns:r="http://schemas.openxmlformats.org/officeDocument/2006/relationships" r:id="rId9"/>
              </a:graphicData>
            </a:graphic>
          </p:graphicFrame>
          <p:sp>
            <p:nvSpPr>
              <p:cNvPr id="109" name="Oval 108"/>
              <p:cNvSpPr/>
              <p:nvPr/>
            </p:nvSpPr>
            <p:spPr>
              <a:xfrm>
                <a:off x="5482724" y="2013848"/>
                <a:ext cx="1360715" cy="306329"/>
              </a:xfrm>
              <a:prstGeom prst="ellipse">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endParaRPr lang="en-US" sz="1733">
                  <a:solidFill>
                    <a:srgbClr val="000000"/>
                  </a:solidFill>
                  <a:latin typeface="IBM Plex Sans"/>
                  <a:ea typeface="IBM Plex Sans"/>
                  <a:cs typeface="IBM Plex Sans"/>
                  <a:sym typeface="IBM Plex Sans"/>
                </a:endParaRPr>
              </a:p>
            </p:txBody>
          </p:sp>
          <p:sp>
            <p:nvSpPr>
              <p:cNvPr id="111" name="TextBox 110">
                <a:extLst>
                  <a:ext uri="{FF2B5EF4-FFF2-40B4-BE49-F238E27FC236}">
                    <a16:creationId xmlns:a16="http://schemas.microsoft.com/office/drawing/2014/main" id="{A2A68BB8-4F2F-6746-9E30-CF87FDCFF1DD}"/>
                  </a:ext>
                </a:extLst>
              </p:cNvPr>
              <p:cNvSpPr txBox="1"/>
              <p:nvPr/>
            </p:nvSpPr>
            <p:spPr>
              <a:xfrm>
                <a:off x="6365547" y="1360584"/>
                <a:ext cx="1116792" cy="7206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400" b="1" dirty="0">
                    <a:solidFill>
                      <a:srgbClr val="FFFFFF"/>
                    </a:solidFill>
                    <a:latin typeface="IBM Plex Sans Medium"/>
                    <a:ea typeface="IBM Plex Sans"/>
                    <a:cs typeface="IBM Plex Sans Medium"/>
                    <a:sym typeface="IBM Plex Sans"/>
                  </a:rPr>
                  <a:t>Financial</a:t>
                </a:r>
              </a:p>
              <a:p>
                <a:pPr algn="ctr" defTabSz="914377" hangingPunct="0"/>
                <a:r>
                  <a:rPr lang="en-US" sz="1400" b="1" dirty="0">
                    <a:solidFill>
                      <a:srgbClr val="FFFFFF"/>
                    </a:solidFill>
                    <a:latin typeface="IBM Plex Sans Medium"/>
                    <a:ea typeface="IBM Plex Sans"/>
                    <a:cs typeface="IBM Plex Sans Medium"/>
                    <a:sym typeface="IBM Plex Sans"/>
                  </a:rPr>
                  <a:t>Crime Insights</a:t>
                </a:r>
              </a:p>
              <a:p>
                <a:pPr algn="ctr" defTabSz="914377" hangingPunct="0"/>
                <a:r>
                  <a:rPr lang="en-US" sz="1200" i="1" dirty="0">
                    <a:solidFill>
                      <a:srgbClr val="FFFFFF"/>
                    </a:solidFill>
                    <a:latin typeface="IBM Plex Sans" panose="020B0503050203000203" pitchFamily="34" charset="77"/>
                    <a:ea typeface="IBM Plex Sans"/>
                    <a:cs typeface="IBM Plex Sans Medium"/>
                    <a:sym typeface="IBM Plex Sans"/>
                  </a:rPr>
                  <a:t>with Watson</a:t>
                </a:r>
              </a:p>
              <a:p>
                <a:pPr algn="ctr" defTabSz="914377" hangingPunct="0"/>
                <a:endParaRPr lang="en-US" sz="933" b="1" dirty="0">
                  <a:solidFill>
                    <a:srgbClr val="535353">
                      <a:lumMod val="40000"/>
                      <a:lumOff val="60000"/>
                    </a:srgbClr>
                  </a:solidFill>
                  <a:latin typeface="IBM Plex Sans Medium"/>
                  <a:ea typeface="IBM Plex Sans"/>
                  <a:cs typeface="IBM Plex Sans Medium"/>
                  <a:sym typeface="IBM Plex Sans"/>
                </a:endParaRPr>
              </a:p>
            </p:txBody>
          </p:sp>
          <p:sp>
            <p:nvSpPr>
              <p:cNvPr id="112" name="TextBox 111">
                <a:extLst>
                  <a:ext uri="{FF2B5EF4-FFF2-40B4-BE49-F238E27FC236}">
                    <a16:creationId xmlns:a16="http://schemas.microsoft.com/office/drawing/2014/main" id="{F7C3F6C1-5FB5-A145-91AA-8FA911FD9481}"/>
                  </a:ext>
                </a:extLst>
              </p:cNvPr>
              <p:cNvSpPr txBox="1"/>
              <p:nvPr/>
            </p:nvSpPr>
            <p:spPr>
              <a:xfrm>
                <a:off x="4957759" y="1420942"/>
                <a:ext cx="749390" cy="5866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400" b="1" dirty="0">
                    <a:solidFill>
                      <a:srgbClr val="FFFFFF"/>
                    </a:solidFill>
                    <a:latin typeface="IBM Plex Sans Medium"/>
                    <a:ea typeface="IBM Plex Sans"/>
                    <a:cs typeface="IBM Plex Sans Medium"/>
                    <a:sym typeface="IBM Plex Sans"/>
                  </a:rPr>
                  <a:t>Watson</a:t>
                </a:r>
              </a:p>
              <a:p>
                <a:pPr algn="ctr" defTabSz="914377" hangingPunct="0"/>
                <a:r>
                  <a:rPr lang="en-US" sz="1400" b="1" dirty="0">
                    <a:solidFill>
                      <a:srgbClr val="FFFFFF"/>
                    </a:solidFill>
                    <a:latin typeface="IBM Plex Sans Medium"/>
                    <a:ea typeface="IBM Plex Sans"/>
                    <a:cs typeface="IBM Plex Sans Medium"/>
                    <a:sym typeface="IBM Plex Sans"/>
                  </a:rPr>
                  <a:t>Assistant</a:t>
                </a:r>
              </a:p>
              <a:p>
                <a:pPr algn="ctr" defTabSz="914377" hangingPunct="0"/>
                <a:endParaRPr lang="en-US" sz="1067" b="1" dirty="0">
                  <a:solidFill>
                    <a:srgbClr val="535353">
                      <a:lumMod val="40000"/>
                      <a:lumOff val="60000"/>
                    </a:srgbClr>
                  </a:solidFill>
                  <a:latin typeface="IBM Plex Sans Medium"/>
                  <a:ea typeface="IBM Plex Sans"/>
                  <a:cs typeface="IBM Plex Sans Medium"/>
                  <a:sym typeface="IBM Plex Sans"/>
                </a:endParaRPr>
              </a:p>
            </p:txBody>
          </p:sp>
          <p:sp>
            <p:nvSpPr>
              <p:cNvPr id="121" name="TextBox 120">
                <a:extLst>
                  <a:ext uri="{FF2B5EF4-FFF2-40B4-BE49-F238E27FC236}">
                    <a16:creationId xmlns:a16="http://schemas.microsoft.com/office/drawing/2014/main" id="{F7C3F6C1-5FB5-A145-91AA-8FA911FD9481}"/>
                  </a:ext>
                </a:extLst>
              </p:cNvPr>
              <p:cNvSpPr txBox="1"/>
              <p:nvPr/>
            </p:nvSpPr>
            <p:spPr>
              <a:xfrm>
                <a:off x="4366505" y="2600049"/>
                <a:ext cx="1086699" cy="10475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r>
                  <a:rPr lang="en-US" sz="1400" b="1" dirty="0" err="1">
                    <a:solidFill>
                      <a:srgbClr val="FFFFFF"/>
                    </a:solidFill>
                    <a:latin typeface="IBM Plex Sans Medium"/>
                    <a:ea typeface="IBM Plex Sans"/>
                    <a:cs typeface="IBM Plex Sans Medium"/>
                    <a:sym typeface="IBM Plex Sans"/>
                  </a:rPr>
                  <a:t>Maximo</a:t>
                </a:r>
                <a:r>
                  <a:rPr lang="en-US" sz="1400" b="1" dirty="0">
                    <a:solidFill>
                      <a:srgbClr val="FFFFFF"/>
                    </a:solidFill>
                    <a:latin typeface="IBM Plex Sans Medium"/>
                    <a:ea typeface="IBM Plex Sans"/>
                    <a:cs typeface="IBM Plex Sans Medium"/>
                    <a:sym typeface="IBM Plex Sans"/>
                  </a:rPr>
                  <a:t> &amp; Sterling Supply Chain</a:t>
                </a:r>
              </a:p>
              <a:p>
                <a:pPr algn="ctr" defTabSz="914377" hangingPunct="0"/>
                <a:r>
                  <a:rPr lang="en-US" sz="1200" i="1" dirty="0">
                    <a:solidFill>
                      <a:srgbClr val="FFFFFF"/>
                    </a:solidFill>
                    <a:latin typeface="IBM Plex Sans" panose="020B0503050203000203" pitchFamily="34" charset="77"/>
                    <a:ea typeface="IBM Plex Sans"/>
                    <a:cs typeface="IBM Plex Sans Medium"/>
                    <a:sym typeface="IBM Plex Sans"/>
                  </a:rPr>
                  <a:t>with Watson</a:t>
                </a:r>
              </a:p>
              <a:p>
                <a:pPr algn="ctr" defTabSz="914377" hangingPunct="0"/>
                <a:endParaRPr lang="en-US" sz="2133" b="1" dirty="0">
                  <a:solidFill>
                    <a:srgbClr val="535353">
                      <a:lumMod val="40000"/>
                      <a:lumOff val="60000"/>
                    </a:srgbClr>
                  </a:solidFill>
                  <a:latin typeface="IBM Plex Sans Medium"/>
                  <a:ea typeface="IBM Plex Sans"/>
                  <a:cs typeface="IBM Plex Sans Medium"/>
                  <a:sym typeface="IBM Plex Sans"/>
                </a:endParaRPr>
              </a:p>
            </p:txBody>
          </p:sp>
          <p:sp>
            <p:nvSpPr>
              <p:cNvPr id="122" name="TextBox 121">
                <a:extLst>
                  <a:ext uri="{FF2B5EF4-FFF2-40B4-BE49-F238E27FC236}">
                    <a16:creationId xmlns:a16="http://schemas.microsoft.com/office/drawing/2014/main" id="{F7C3F6C1-5FB5-A145-91AA-8FA911FD9481}"/>
                  </a:ext>
                </a:extLst>
              </p:cNvPr>
              <p:cNvSpPr txBox="1"/>
              <p:nvPr/>
            </p:nvSpPr>
            <p:spPr>
              <a:xfrm>
                <a:off x="5773345" y="3604221"/>
                <a:ext cx="814225" cy="703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algn="ctr" defTabSz="914377" hangingPunct="0"/>
                <a:r>
                  <a:rPr lang="en-US" sz="1400" b="1" dirty="0">
                    <a:solidFill>
                      <a:srgbClr val="FFFFFF"/>
                    </a:solidFill>
                    <a:latin typeface="IBM Plex Sans Medium"/>
                    <a:ea typeface="IBM Plex Sans"/>
                    <a:cs typeface="IBM Plex Sans Medium"/>
                    <a:sym typeface="IBM Plex Sans"/>
                  </a:rPr>
                  <a:t>Planning</a:t>
                </a:r>
              </a:p>
              <a:p>
                <a:pPr algn="ctr" defTabSz="914377" hangingPunct="0"/>
                <a:r>
                  <a:rPr lang="en-US" sz="1400" b="1" dirty="0">
                    <a:solidFill>
                      <a:srgbClr val="FFFFFF"/>
                    </a:solidFill>
                    <a:latin typeface="IBM Plex Sans Medium"/>
                    <a:ea typeface="IBM Plex Sans"/>
                    <a:cs typeface="IBM Plex Sans Medium"/>
                    <a:sym typeface="IBM Plex Sans"/>
                  </a:rPr>
                  <a:t>Analytics</a:t>
                </a:r>
              </a:p>
              <a:p>
                <a:pPr algn="ctr" defTabSz="914377" hangingPunct="0"/>
                <a:r>
                  <a:rPr lang="en-US" sz="1200" i="1" dirty="0">
                    <a:solidFill>
                      <a:srgbClr val="FFFFFF"/>
                    </a:solidFill>
                    <a:latin typeface="IBM Plex Sans" panose="020B0503050203000203" pitchFamily="34" charset="77"/>
                    <a:ea typeface="IBM Plex Sans"/>
                    <a:cs typeface="IBM Plex Sans Medium"/>
                    <a:sym typeface="IBM Plex Sans"/>
                  </a:rPr>
                  <a:t>with Watson</a:t>
                </a:r>
              </a:p>
              <a:p>
                <a:pPr algn="ctr" defTabSz="914377" hangingPunct="0"/>
                <a:endParaRPr lang="en-US" sz="800" b="1" dirty="0">
                  <a:solidFill>
                    <a:srgbClr val="535353">
                      <a:lumMod val="40000"/>
                      <a:lumOff val="60000"/>
                    </a:srgbClr>
                  </a:solidFill>
                  <a:latin typeface="IBM Plex Sans Medium"/>
                  <a:ea typeface="IBM Plex Sans"/>
                  <a:cs typeface="IBM Plex Sans Medium"/>
                  <a:sym typeface="IBM Plex Sans"/>
                </a:endParaRPr>
              </a:p>
            </p:txBody>
          </p:sp>
        </p:grpSp>
        <p:pic>
          <p:nvPicPr>
            <p:cNvPr id="50" name="Picture 49" descr="A picture containing drawing&#10;&#10;Description automatically generated">
              <a:extLst>
                <a:ext uri="{FF2B5EF4-FFF2-40B4-BE49-F238E27FC236}">
                  <a16:creationId xmlns:a16="http://schemas.microsoft.com/office/drawing/2014/main" id="{4E3357B2-BEA3-374F-B001-9D55E4C3F97B}"/>
                </a:ext>
              </a:extLst>
            </p:cNvPr>
            <p:cNvPicPr>
              <a:picLocks noChangeAspect="1"/>
            </p:cNvPicPr>
            <p:nvPr/>
          </p:nvPicPr>
          <p:blipFill>
            <a:blip r:embed="rId10"/>
            <a:stretch>
              <a:fillRect/>
            </a:stretch>
          </p:blipFill>
          <p:spPr>
            <a:xfrm>
              <a:off x="5606833" y="1339744"/>
              <a:ext cx="1083305" cy="1036217"/>
            </a:xfrm>
            <a:prstGeom prst="rect">
              <a:avLst/>
            </a:prstGeom>
          </p:spPr>
        </p:pic>
        <p:pic>
          <p:nvPicPr>
            <p:cNvPr id="51" name="Picture 50">
              <a:extLst>
                <a:ext uri="{FF2B5EF4-FFF2-40B4-BE49-F238E27FC236}">
                  <a16:creationId xmlns:a16="http://schemas.microsoft.com/office/drawing/2014/main" id="{D883753E-1E14-E84C-8901-8E6C70D63B44}"/>
                </a:ext>
              </a:extLst>
            </p:cNvPr>
            <p:cNvPicPr>
              <a:picLocks noChangeAspect="1"/>
            </p:cNvPicPr>
            <p:nvPr/>
          </p:nvPicPr>
          <p:blipFill>
            <a:blip r:embed="rId11">
              <a:biLevel thresh="25000"/>
            </a:blip>
            <a:stretch>
              <a:fillRect/>
            </a:stretch>
          </p:blipFill>
          <p:spPr>
            <a:xfrm>
              <a:off x="5897199" y="1619523"/>
              <a:ext cx="489331" cy="430896"/>
            </a:xfrm>
            <a:prstGeom prst="rect">
              <a:avLst/>
            </a:prstGeom>
          </p:spPr>
        </p:pic>
      </p:grpSp>
      <p:sp>
        <p:nvSpPr>
          <p:cNvPr id="58" name="Rectangle 57">
            <a:extLst>
              <a:ext uri="{FF2B5EF4-FFF2-40B4-BE49-F238E27FC236}">
                <a16:creationId xmlns:a16="http://schemas.microsoft.com/office/drawing/2014/main" id="{DF50D352-2A05-9147-9D54-C7D8AE368903}"/>
              </a:ext>
            </a:extLst>
          </p:cNvPr>
          <p:cNvSpPr/>
          <p:nvPr/>
        </p:nvSpPr>
        <p:spPr>
          <a:xfrm>
            <a:off x="10240953" y="4026739"/>
            <a:ext cx="1638063" cy="646331"/>
          </a:xfrm>
          <a:prstGeom prst="rect">
            <a:avLst/>
          </a:prstGeom>
        </p:spPr>
        <p:txBody>
          <a:bodyPr wrap="square">
            <a:spAutoFit/>
          </a:bodyPr>
          <a:lstStyle/>
          <a:p>
            <a:pPr algn="ctr" defTabSz="607283">
              <a:defRPr/>
            </a:pPr>
            <a:r>
              <a:rPr lang="en-US" sz="1200" i="1" dirty="0">
                <a:solidFill>
                  <a:srgbClr val="FFFFFF"/>
                </a:solidFill>
                <a:latin typeface="IBM Plex Sans Medium"/>
                <a:ea typeface="IBM Plex Sans" charset="0"/>
                <a:cs typeface="IBM Plex Sans Medium"/>
              </a:rPr>
              <a:t>Business </a:t>
            </a:r>
          </a:p>
          <a:p>
            <a:pPr algn="ctr" defTabSz="607283">
              <a:defRPr/>
            </a:pPr>
            <a:r>
              <a:rPr lang="en-US" sz="1200" i="1" dirty="0">
                <a:solidFill>
                  <a:srgbClr val="FFFFFF"/>
                </a:solidFill>
                <a:latin typeface="IBM Plex Sans Medium"/>
                <a:ea typeface="IBM Plex Sans" charset="0"/>
                <a:cs typeface="IBM Plex Sans Medium"/>
              </a:rPr>
              <a:t>Transformation</a:t>
            </a:r>
          </a:p>
          <a:p>
            <a:pPr algn="ctr" defTabSz="607283">
              <a:defRPr/>
            </a:pPr>
            <a:r>
              <a:rPr lang="en-US" sz="1200" i="1" dirty="0">
                <a:solidFill>
                  <a:srgbClr val="FFFFFF"/>
                </a:solidFill>
                <a:latin typeface="IBM Plex Sans Medium"/>
                <a:ea typeface="IBM Plex Sans" charset="0"/>
                <a:cs typeface="IBM Plex Sans Medium"/>
              </a:rPr>
              <a:t>Services</a:t>
            </a:r>
          </a:p>
        </p:txBody>
      </p:sp>
      <p:sp>
        <p:nvSpPr>
          <p:cNvPr id="61" name="Rectangle 60">
            <a:extLst>
              <a:ext uri="{FF2B5EF4-FFF2-40B4-BE49-F238E27FC236}">
                <a16:creationId xmlns:a16="http://schemas.microsoft.com/office/drawing/2014/main" id="{4913CCE7-E733-FD4F-8D83-EBBE63A26C40}"/>
              </a:ext>
            </a:extLst>
          </p:cNvPr>
          <p:cNvSpPr/>
          <p:nvPr/>
        </p:nvSpPr>
        <p:spPr>
          <a:xfrm>
            <a:off x="10240929" y="5662149"/>
            <a:ext cx="1116160" cy="480112"/>
          </a:xfrm>
          <a:prstGeom prst="rect">
            <a:avLst/>
          </a:prstGeom>
          <a:gradFill flip="none" rotWithShape="1">
            <a:gsLst>
              <a:gs pos="0">
                <a:schemeClr val="accent1">
                  <a:lumMod val="75000"/>
                </a:schemeClr>
              </a:gs>
              <a:gs pos="100000">
                <a:srgbClr val="0028A3"/>
              </a:gs>
            </a:gsLst>
            <a:lin ang="0" scaled="1"/>
            <a:tileRect/>
          </a:gradFill>
        </p:spPr>
        <p:txBody>
          <a:bodyPr wrap="square" lIns="0" tIns="0" rIns="0" bIns="0" rtlCol="0" anchor="ctr">
            <a:noAutofit/>
          </a:bodyPr>
          <a:lstStyle/>
          <a:p>
            <a:pPr algn="ctr" defTabSz="914377">
              <a:defRPr/>
            </a:pPr>
            <a:endParaRPr lang="en-US" sz="800" dirty="0" err="1">
              <a:solidFill>
                <a:srgbClr val="000000"/>
              </a:solidFill>
              <a:latin typeface="Arial"/>
              <a:cs typeface="Arial"/>
            </a:endParaRPr>
          </a:p>
        </p:txBody>
      </p:sp>
      <p:sp>
        <p:nvSpPr>
          <p:cNvPr id="62" name="TextBox 61">
            <a:extLst>
              <a:ext uri="{FF2B5EF4-FFF2-40B4-BE49-F238E27FC236}">
                <a16:creationId xmlns:a16="http://schemas.microsoft.com/office/drawing/2014/main" id="{C5CA6567-5D83-3C41-8237-8F8965F23E0F}"/>
              </a:ext>
            </a:extLst>
          </p:cNvPr>
          <p:cNvSpPr txBox="1"/>
          <p:nvPr/>
        </p:nvSpPr>
        <p:spPr>
          <a:xfrm>
            <a:off x="10238772" y="5706895"/>
            <a:ext cx="1116160" cy="379463"/>
          </a:xfrm>
          <a:prstGeom prst="rect">
            <a:avLst/>
          </a:prstGeom>
          <a:noFill/>
        </p:spPr>
        <p:txBody>
          <a:bodyPr wrap="square" rtlCol="0">
            <a:spAutoFit/>
          </a:bodyPr>
          <a:lstStyle/>
          <a:p>
            <a:pPr algn="ctr" defTabSz="457178">
              <a:defRPr/>
            </a:pPr>
            <a:r>
              <a:rPr lang="en-US" sz="933" b="1" dirty="0">
                <a:solidFill>
                  <a:srgbClr val="FFFFFF"/>
                </a:solidFill>
                <a:latin typeface="IBM Plex Sans Medium"/>
                <a:ea typeface="IBM Plex Sans" charset="0"/>
                <a:cs typeface="IBM Plex Sans Medium"/>
                <a:sym typeface="HelvNeue Roman for IBM"/>
              </a:rPr>
              <a:t>Cloud Pak for Automation</a:t>
            </a:r>
          </a:p>
        </p:txBody>
      </p:sp>
      <p:sp>
        <p:nvSpPr>
          <p:cNvPr id="40" name="Title"/>
          <p:cNvSpPr txBox="1">
            <a:spLocks/>
          </p:cNvSpPr>
          <p:nvPr/>
        </p:nvSpPr>
        <p:spPr>
          <a:xfrm>
            <a:off x="354303" y="268224"/>
            <a:ext cx="11184991" cy="10728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609585"/>
            <a:r>
              <a:rPr lang="en-US" sz="3200" b="1" dirty="0"/>
              <a:t>IBM AI applications</a:t>
            </a:r>
          </a:p>
          <a:p>
            <a:pPr defTabSz="609585"/>
            <a:endParaRPr lang="en-US" sz="667" b="1" dirty="0"/>
          </a:p>
          <a:p>
            <a:pPr defTabSz="609585"/>
            <a:r>
              <a:rPr lang="en-US" sz="2133" dirty="0">
                <a:latin typeface="IBM Plex Sans "/>
                <a:cs typeface="IBM Plex Sans "/>
              </a:rPr>
              <a:t>Used globally by thousands of organizations</a:t>
            </a:r>
            <a:endParaRPr lang="en-US" sz="2133" b="1" dirty="0">
              <a:latin typeface="IBM Plex Sans "/>
              <a:cs typeface="IBM Plex Sans "/>
            </a:endParaRPr>
          </a:p>
        </p:txBody>
      </p:sp>
      <p:sp>
        <p:nvSpPr>
          <p:cNvPr id="4" name="Slide Number Placeholder 3">
            <a:extLst>
              <a:ext uri="{FF2B5EF4-FFF2-40B4-BE49-F238E27FC236}">
                <a16:creationId xmlns:a16="http://schemas.microsoft.com/office/drawing/2014/main" id="{C1DF50B2-68E2-A847-89B0-08BE8435BAE1}"/>
              </a:ext>
            </a:extLst>
          </p:cNvPr>
          <p:cNvSpPr>
            <a:spLocks noGrp="1"/>
          </p:cNvSpPr>
          <p:nvPr>
            <p:ph type="sldNum" sz="quarter" idx="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48953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1A6C4A-A096-EF40-9316-E61E6DB33652}"/>
              </a:ext>
            </a:extLst>
          </p:cNvPr>
          <p:cNvSpPr/>
          <p:nvPr/>
        </p:nvSpPr>
        <p:spPr>
          <a:xfrm>
            <a:off x="1752888" y="4190249"/>
            <a:ext cx="5099535" cy="777240"/>
          </a:xfrm>
          <a:prstGeom prst="rect">
            <a:avLst/>
          </a:prstGeom>
          <a:solidFill>
            <a:srgbClr val="5B9BD5"/>
          </a:solidFill>
          <a:ln w="12700" cap="flat" cmpd="sng" algn="ctr">
            <a:noFill/>
            <a:prstDash val="solid"/>
            <a:miter lim="800000"/>
          </a:ln>
          <a:effectLst/>
        </p:spPr>
        <p:txBody>
          <a:bodyPr rtlCol="0" anchor="ctr"/>
          <a:lstStyle/>
          <a:p>
            <a:pPr algn="r" defTabSz="914377" fontAlgn="base">
              <a:lnSpc>
                <a:spcPct val="90000"/>
              </a:lnSpc>
              <a:spcBef>
                <a:spcPct val="0"/>
              </a:spcBef>
              <a:spcAft>
                <a:spcPct val="0"/>
              </a:spcAft>
              <a:defRPr/>
            </a:pPr>
            <a:r>
              <a:rPr lang="en-US" sz="1400" dirty="0">
                <a:solidFill>
                  <a:srgbClr val="191919"/>
                </a:solidFill>
                <a:latin typeface="IBM Plex Sans" panose="020B0503050203000203" pitchFamily="34" charset="0"/>
              </a:rPr>
              <a:t>Infrastructure Services </a:t>
            </a:r>
            <a:br>
              <a:rPr lang="en-US" sz="1400" dirty="0">
                <a:solidFill>
                  <a:srgbClr val="191919"/>
                </a:solidFill>
                <a:latin typeface="IBM Plex Sans" panose="020B0503050203000203" pitchFamily="34" charset="0"/>
              </a:rPr>
            </a:br>
            <a:r>
              <a:rPr lang="en-US" sz="1400" dirty="0">
                <a:solidFill>
                  <a:srgbClr val="191919"/>
                </a:solidFill>
                <a:latin typeface="IBM Plex Sans" panose="020B0503050203000203" pitchFamily="34" charset="0"/>
              </a:rPr>
              <a:t>	      (K8s &amp; Common services)</a:t>
            </a:r>
          </a:p>
        </p:txBody>
      </p:sp>
      <p:sp>
        <p:nvSpPr>
          <p:cNvPr id="10" name="Rectangle 9">
            <a:extLst>
              <a:ext uri="{FF2B5EF4-FFF2-40B4-BE49-F238E27FC236}">
                <a16:creationId xmlns:a16="http://schemas.microsoft.com/office/drawing/2014/main" id="{94D3D505-9F26-A342-BF71-7FD27F59007A}"/>
              </a:ext>
            </a:extLst>
          </p:cNvPr>
          <p:cNvSpPr/>
          <p:nvPr/>
        </p:nvSpPr>
        <p:spPr>
          <a:xfrm>
            <a:off x="1752884" y="3549095"/>
            <a:ext cx="5111641" cy="574453"/>
          </a:xfrm>
          <a:prstGeom prst="rect">
            <a:avLst/>
          </a:prstGeom>
          <a:solidFill>
            <a:schemeClr val="accent2">
              <a:lumMod val="75000"/>
            </a:schemeClr>
          </a:solidFill>
          <a:ln w="12700" cap="flat" cmpd="sng" algn="ctr">
            <a:noFill/>
            <a:prstDash val="sysDot"/>
            <a:miter lim="800000"/>
          </a:ln>
          <a:effectLst/>
        </p:spPr>
        <p:txBody>
          <a:bodyPr vert="horz" rtlCol="0" anchor="ctr"/>
          <a:lstStyle/>
          <a:p>
            <a:pPr algn="ctr" defTabSz="1219140">
              <a:defRPr/>
            </a:pPr>
            <a:r>
              <a:rPr lang="en-US" sz="2000" kern="0" dirty="0">
                <a:solidFill>
                  <a:prstClr val="white"/>
                </a:solidFill>
                <a:latin typeface="IBM Plex Sans" panose="020B0503050203000203" pitchFamily="34" charset="0"/>
              </a:rPr>
              <a:t>Cloud Pak for Data (CP4D) Control Plane</a:t>
            </a:r>
          </a:p>
        </p:txBody>
      </p:sp>
      <p:sp>
        <p:nvSpPr>
          <p:cNvPr id="12" name="Rectangle 11">
            <a:extLst>
              <a:ext uri="{FF2B5EF4-FFF2-40B4-BE49-F238E27FC236}">
                <a16:creationId xmlns:a16="http://schemas.microsoft.com/office/drawing/2014/main" id="{53176ACF-FACD-654B-AACF-B9BE5E37DF8F}"/>
              </a:ext>
            </a:extLst>
          </p:cNvPr>
          <p:cNvSpPr/>
          <p:nvPr/>
        </p:nvSpPr>
        <p:spPr>
          <a:xfrm rot="5400000">
            <a:off x="2299911" y="1829057"/>
            <a:ext cx="1096405" cy="2210642"/>
          </a:xfrm>
          <a:prstGeom prst="rect">
            <a:avLst/>
          </a:prstGeom>
          <a:solidFill>
            <a:schemeClr val="accent6">
              <a:lumMod val="50000"/>
            </a:schemeClr>
          </a:solidFill>
          <a:ln w="12700" cap="flat" cmpd="sng" algn="ctr">
            <a:noFill/>
            <a:prstDash val="solid"/>
            <a:miter lim="800000"/>
          </a:ln>
          <a:effectLst/>
        </p:spPr>
        <p:txBody>
          <a:bodyPr vert="vert270" rtlCol="0" anchor="ctr"/>
          <a:lstStyle/>
          <a:p>
            <a:pPr algn="ctr" defTabSz="1219140">
              <a:defRPr/>
            </a:pPr>
            <a:r>
              <a:rPr lang="en-US" kern="0" dirty="0">
                <a:solidFill>
                  <a:prstClr val="white"/>
                </a:solidFill>
                <a:latin typeface="IBM Plex Sans" panose="020B0503050203000203" pitchFamily="34" charset="0"/>
              </a:rPr>
              <a:t>Watson Cartridges</a:t>
            </a:r>
          </a:p>
        </p:txBody>
      </p:sp>
      <p:pic>
        <p:nvPicPr>
          <p:cNvPr id="23" name="Picture 22">
            <a:extLst>
              <a:ext uri="{FF2B5EF4-FFF2-40B4-BE49-F238E27FC236}">
                <a16:creationId xmlns:a16="http://schemas.microsoft.com/office/drawing/2014/main" id="{7FA65AF0-8026-1448-B5A4-EC9CE908A9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957092" y="4338907"/>
            <a:ext cx="1665749" cy="439829"/>
          </a:xfrm>
          <a:prstGeom prst="rect">
            <a:avLst/>
          </a:prstGeom>
        </p:spPr>
      </p:pic>
      <p:pic>
        <p:nvPicPr>
          <p:cNvPr id="32" name="Picture 31">
            <a:extLst>
              <a:ext uri="{FF2B5EF4-FFF2-40B4-BE49-F238E27FC236}">
                <a16:creationId xmlns:a16="http://schemas.microsoft.com/office/drawing/2014/main" id="{837FEEFA-7018-074D-9CDA-C8A6943C9CE2}"/>
              </a:ext>
            </a:extLst>
          </p:cNvPr>
          <p:cNvPicPr>
            <a:picLocks noChangeAspect="1"/>
          </p:cNvPicPr>
          <p:nvPr/>
        </p:nvPicPr>
        <p:blipFill rotWithShape="1">
          <a:blip r:embed="rId5"/>
          <a:srcRect l="41794" t="87007" r="14279"/>
          <a:stretch/>
        </p:blipFill>
        <p:spPr>
          <a:xfrm>
            <a:off x="1752883" y="5012247"/>
            <a:ext cx="5099539" cy="779032"/>
          </a:xfrm>
          <a:prstGeom prst="rect">
            <a:avLst/>
          </a:prstGeom>
        </p:spPr>
      </p:pic>
      <p:sp>
        <p:nvSpPr>
          <p:cNvPr id="36" name="Rectangle 35">
            <a:extLst>
              <a:ext uri="{FF2B5EF4-FFF2-40B4-BE49-F238E27FC236}">
                <a16:creationId xmlns:a16="http://schemas.microsoft.com/office/drawing/2014/main" id="{68179EFC-2C18-174D-865B-31A816744D87}"/>
              </a:ext>
            </a:extLst>
          </p:cNvPr>
          <p:cNvSpPr/>
          <p:nvPr/>
        </p:nvSpPr>
        <p:spPr>
          <a:xfrm>
            <a:off x="7108120" y="4434376"/>
            <a:ext cx="4174166" cy="369332"/>
          </a:xfrm>
          <a:prstGeom prst="rect">
            <a:avLst/>
          </a:prstGeom>
        </p:spPr>
        <p:txBody>
          <a:bodyPr wrap="square">
            <a:spAutoFit/>
          </a:bodyPr>
          <a:lstStyle/>
          <a:p>
            <a:pPr defTabSz="914196">
              <a:spcBef>
                <a:spcPts val="600"/>
              </a:spcBef>
            </a:pPr>
            <a:r>
              <a:rPr lang="en-US" dirty="0">
                <a:solidFill>
                  <a:srgbClr val="1E1E1E"/>
                </a:solidFill>
                <a:latin typeface="IBM Plex Sans" panose="020B0503050203000203" pitchFamily="34" charset="77"/>
                <a:sym typeface="Wingdings" pitchFamily="2" charset="2"/>
              </a:rPr>
              <a:t> </a:t>
            </a:r>
            <a:r>
              <a:rPr lang="en-US" dirty="0">
                <a:solidFill>
                  <a:srgbClr val="1E1E1E"/>
                </a:solidFill>
                <a:latin typeface="IBM Plex Sans" panose="020B0503050203000203" pitchFamily="34" charset="77"/>
              </a:rPr>
              <a:t>K8 app platform </a:t>
            </a:r>
            <a:r>
              <a:rPr lang="en-US" dirty="0" err="1">
                <a:solidFill>
                  <a:srgbClr val="1E1E1E"/>
                </a:solidFill>
                <a:latin typeface="IBM Plex Sans" panose="020B0503050203000203" pitchFamily="34" charset="77"/>
              </a:rPr>
              <a:t>Openshift</a:t>
            </a:r>
            <a:r>
              <a:rPr lang="en-US" dirty="0">
                <a:solidFill>
                  <a:srgbClr val="1E1E1E"/>
                </a:solidFill>
                <a:latin typeface="IBM Plex Sans" panose="020B0503050203000203" pitchFamily="34" charset="77"/>
              </a:rPr>
              <a:t> v3.11</a:t>
            </a:r>
          </a:p>
        </p:txBody>
      </p:sp>
      <p:sp>
        <p:nvSpPr>
          <p:cNvPr id="37" name="Rectangle 36">
            <a:extLst>
              <a:ext uri="{FF2B5EF4-FFF2-40B4-BE49-F238E27FC236}">
                <a16:creationId xmlns:a16="http://schemas.microsoft.com/office/drawing/2014/main" id="{AE12C299-BA56-9E4A-9389-6105014A2CB4}"/>
              </a:ext>
            </a:extLst>
          </p:cNvPr>
          <p:cNvSpPr/>
          <p:nvPr/>
        </p:nvSpPr>
        <p:spPr>
          <a:xfrm>
            <a:off x="7139838" y="5217097"/>
            <a:ext cx="2589981" cy="369332"/>
          </a:xfrm>
          <a:prstGeom prst="rect">
            <a:avLst/>
          </a:prstGeom>
        </p:spPr>
        <p:txBody>
          <a:bodyPr wrap="square">
            <a:spAutoFit/>
          </a:bodyPr>
          <a:lstStyle/>
          <a:p>
            <a:pPr defTabSz="914196">
              <a:spcBef>
                <a:spcPts val="600"/>
              </a:spcBef>
            </a:pPr>
            <a:r>
              <a:rPr lang="en-US" dirty="0">
                <a:solidFill>
                  <a:srgbClr val="1E1E1E"/>
                </a:solidFill>
                <a:latin typeface="IBM Plex Sans" panose="020B0503050203000203" pitchFamily="34" charset="77"/>
                <a:sym typeface="Wingdings" pitchFamily="2" charset="2"/>
              </a:rPr>
              <a:t> </a:t>
            </a:r>
            <a:r>
              <a:rPr lang="en-US" dirty="0">
                <a:solidFill>
                  <a:srgbClr val="1E1E1E"/>
                </a:solidFill>
                <a:latin typeface="Arial"/>
              </a:rPr>
              <a:t>Run Anywhere</a:t>
            </a:r>
            <a:endParaRPr lang="en-US" sz="2000" dirty="0">
              <a:solidFill>
                <a:srgbClr val="1E1E1E"/>
              </a:solidFill>
              <a:latin typeface="IBM Plex Sans" panose="020B0503050203000203" pitchFamily="34" charset="77"/>
            </a:endParaRPr>
          </a:p>
        </p:txBody>
      </p:sp>
      <p:sp>
        <p:nvSpPr>
          <p:cNvPr id="2" name="Rectangle 1">
            <a:extLst>
              <a:ext uri="{FF2B5EF4-FFF2-40B4-BE49-F238E27FC236}">
                <a16:creationId xmlns:a16="http://schemas.microsoft.com/office/drawing/2014/main" id="{B26264B1-D9FA-854B-B3CE-67BDD5F5A5C7}"/>
              </a:ext>
            </a:extLst>
          </p:cNvPr>
          <p:cNvSpPr/>
          <p:nvPr/>
        </p:nvSpPr>
        <p:spPr>
          <a:xfrm>
            <a:off x="1465467" y="1837538"/>
            <a:ext cx="2587506" cy="3174709"/>
          </a:xfrm>
          <a:prstGeom prst="rect">
            <a:avLst/>
          </a:prstGeom>
          <a:ln w="57150">
            <a:solidFill>
              <a:srgbClr val="C00000"/>
            </a:solidFill>
            <a:prstDash val="lgDash"/>
          </a:ln>
        </p:spPr>
        <p:txBody>
          <a:bodyPr wrap="square" lIns="0" tIns="0" rIns="0" bIns="0" rtlCol="0" anchor="ctr">
            <a:noAutofit/>
          </a:bodyPr>
          <a:lstStyle/>
          <a:p>
            <a:pPr algn="ctr" defTabSz="1219170" fontAlgn="base">
              <a:lnSpc>
                <a:spcPct val="90000"/>
              </a:lnSpc>
              <a:spcBef>
                <a:spcPct val="0"/>
              </a:spcBef>
              <a:spcAft>
                <a:spcPct val="0"/>
              </a:spcAft>
            </a:pPr>
            <a:endParaRPr lang="en-US" sz="1600" dirty="0" err="1">
              <a:solidFill>
                <a:srgbClr val="FFFFFF"/>
              </a:solidFill>
              <a:latin typeface="Arial"/>
              <a:cs typeface="Arial"/>
            </a:endParaRPr>
          </a:p>
        </p:txBody>
      </p:sp>
      <p:sp>
        <p:nvSpPr>
          <p:cNvPr id="22" name="Rectangle 21">
            <a:extLst>
              <a:ext uri="{FF2B5EF4-FFF2-40B4-BE49-F238E27FC236}">
                <a16:creationId xmlns:a16="http://schemas.microsoft.com/office/drawing/2014/main" id="{D6CB2CA7-A2DF-5040-8830-9C05FFE7355F}"/>
              </a:ext>
            </a:extLst>
          </p:cNvPr>
          <p:cNvSpPr/>
          <p:nvPr/>
        </p:nvSpPr>
        <p:spPr>
          <a:xfrm>
            <a:off x="1465467" y="1933491"/>
            <a:ext cx="2838717" cy="702821"/>
          </a:xfrm>
          <a:prstGeom prst="rect">
            <a:avLst/>
          </a:prstGeom>
        </p:spPr>
        <p:txBody>
          <a:bodyPr wrap="square">
            <a:spAutoFit/>
          </a:bodyPr>
          <a:lstStyle/>
          <a:p>
            <a:pPr defTabSz="914196">
              <a:spcBef>
                <a:spcPts val="600"/>
              </a:spcBef>
            </a:pPr>
            <a:r>
              <a:rPr lang="en-US" sz="1467" dirty="0">
                <a:solidFill>
                  <a:srgbClr val="0467C7"/>
                </a:solidFill>
                <a:latin typeface="IBM Plex Sans" panose="020B0503050203000203" pitchFamily="34" charset="77"/>
              </a:rPr>
              <a:t>Watson Cartridge Entitlement</a:t>
            </a:r>
          </a:p>
          <a:p>
            <a:pPr defTabSz="914196">
              <a:spcBef>
                <a:spcPts val="600"/>
              </a:spcBef>
            </a:pPr>
            <a:endParaRPr lang="en-US" sz="2000" dirty="0">
              <a:solidFill>
                <a:srgbClr val="1E1E1E"/>
              </a:solidFill>
              <a:latin typeface="IBM Plex Sans" panose="020B0503050203000203" pitchFamily="34" charset="77"/>
            </a:endParaRPr>
          </a:p>
        </p:txBody>
      </p:sp>
      <p:sp>
        <p:nvSpPr>
          <p:cNvPr id="24" name="Title 1">
            <a:extLst>
              <a:ext uri="{FF2B5EF4-FFF2-40B4-BE49-F238E27FC236}">
                <a16:creationId xmlns:a16="http://schemas.microsoft.com/office/drawing/2014/main" id="{987A8C51-6BF1-8646-AC0B-28BA2F203F3E}"/>
              </a:ext>
            </a:extLst>
          </p:cNvPr>
          <p:cNvSpPr txBox="1">
            <a:spLocks/>
          </p:cNvSpPr>
          <p:nvPr/>
        </p:nvSpPr>
        <p:spPr>
          <a:xfrm>
            <a:off x="304800" y="345159"/>
            <a:ext cx="11582400" cy="1140968"/>
          </a:xfrm>
          <a:prstGeom prst="rect">
            <a:avLst/>
          </a:prstGeom>
        </p:spPr>
        <p:txBody>
          <a:bodyPr/>
          <a:lstStyle>
            <a:lvl1pPr algn="l" defTabSz="609491" rtl="0" eaLnBrk="1" latinLnBrk="0" hangingPunct="1">
              <a:lnSpc>
                <a:spcPct val="100000"/>
              </a:lnSpc>
              <a:spcBef>
                <a:spcPct val="0"/>
              </a:spcBef>
              <a:buNone/>
              <a:defRPr sz="2700" b="0" i="0" kern="1200">
                <a:solidFill>
                  <a:schemeClr val="bg1"/>
                </a:solidFill>
                <a:latin typeface="Helvetica Neue Regular" charset="0"/>
                <a:ea typeface="+mj-ea"/>
                <a:cs typeface="Helvetica Neue Regular" charset="0"/>
              </a:defRPr>
            </a:lvl1pPr>
          </a:lstStyle>
          <a:p>
            <a:r>
              <a:rPr lang="en-US" sz="3200" dirty="0">
                <a:solidFill>
                  <a:schemeClr val="accent2"/>
                </a:solidFill>
                <a:latin typeface="+mj-lt"/>
                <a:cs typeface="Arial" charset="0"/>
              </a:rPr>
              <a:t>Watson on CP4D</a:t>
            </a:r>
            <a:r>
              <a:rPr lang="en-US" sz="3200" dirty="0">
                <a:solidFill>
                  <a:schemeClr val="tx1"/>
                </a:solidFill>
                <a:latin typeface="+mj-lt"/>
                <a:cs typeface="Arial" charset="0"/>
              </a:rPr>
              <a:t> </a:t>
            </a:r>
            <a:r>
              <a:rPr lang="en-US" sz="3200" dirty="0">
                <a:solidFill>
                  <a:schemeClr val="accent2"/>
                </a:solidFill>
                <a:latin typeface="+mj-lt"/>
                <a:cs typeface="Arial" charset="0"/>
              </a:rPr>
              <a:t>Stack</a:t>
            </a:r>
          </a:p>
        </p:txBody>
      </p:sp>
      <p:sp>
        <p:nvSpPr>
          <p:cNvPr id="25" name="Rectangle 24">
            <a:extLst>
              <a:ext uri="{FF2B5EF4-FFF2-40B4-BE49-F238E27FC236}">
                <a16:creationId xmlns:a16="http://schemas.microsoft.com/office/drawing/2014/main" id="{9A66173A-4087-564C-BA10-E423311AA1F4}"/>
              </a:ext>
            </a:extLst>
          </p:cNvPr>
          <p:cNvSpPr/>
          <p:nvPr/>
        </p:nvSpPr>
        <p:spPr>
          <a:xfrm>
            <a:off x="4304184" y="2386175"/>
            <a:ext cx="2500963" cy="1042825"/>
          </a:xfrm>
          <a:prstGeom prst="rect">
            <a:avLst/>
          </a:prstGeom>
          <a:solidFill>
            <a:schemeClr val="accent2">
              <a:lumMod val="75000"/>
            </a:schemeClr>
          </a:solidFill>
          <a:ln w="12700" cap="flat" cmpd="sng" algn="ctr">
            <a:noFill/>
            <a:prstDash val="sysDot"/>
            <a:miter lim="800000"/>
          </a:ln>
          <a:effectLst/>
        </p:spPr>
        <p:txBody>
          <a:bodyPr vert="horz" rtlCol="0" anchor="ctr"/>
          <a:lstStyle/>
          <a:p>
            <a:pPr algn="ctr" defTabSz="1219140">
              <a:defRPr/>
            </a:pPr>
            <a:r>
              <a:rPr lang="en-US" sz="2000" kern="0" dirty="0">
                <a:solidFill>
                  <a:prstClr val="white"/>
                </a:solidFill>
                <a:latin typeface="IBM Plex Sans" panose="020B0503050203000203" pitchFamily="34" charset="0"/>
              </a:rPr>
              <a:t>CP4D Modules</a:t>
            </a:r>
          </a:p>
        </p:txBody>
      </p:sp>
      <p:sp>
        <p:nvSpPr>
          <p:cNvPr id="27" name="Rectangle 26">
            <a:extLst>
              <a:ext uri="{FF2B5EF4-FFF2-40B4-BE49-F238E27FC236}">
                <a16:creationId xmlns:a16="http://schemas.microsoft.com/office/drawing/2014/main" id="{24155750-023C-D94E-9BEB-2670CF8EDA0D}"/>
              </a:ext>
            </a:extLst>
          </p:cNvPr>
          <p:cNvSpPr/>
          <p:nvPr/>
        </p:nvSpPr>
        <p:spPr>
          <a:xfrm>
            <a:off x="7108120" y="3651655"/>
            <a:ext cx="4174166" cy="369332"/>
          </a:xfrm>
          <a:prstGeom prst="rect">
            <a:avLst/>
          </a:prstGeom>
        </p:spPr>
        <p:txBody>
          <a:bodyPr wrap="square">
            <a:spAutoFit/>
          </a:bodyPr>
          <a:lstStyle/>
          <a:p>
            <a:pPr defTabSz="914196">
              <a:spcBef>
                <a:spcPts val="600"/>
              </a:spcBef>
            </a:pPr>
            <a:r>
              <a:rPr lang="en-US" dirty="0">
                <a:solidFill>
                  <a:srgbClr val="1E1E1E"/>
                </a:solidFill>
                <a:latin typeface="IBM Plex Sans" panose="020B0503050203000203" pitchFamily="34" charset="77"/>
                <a:sym typeface="Wingdings" pitchFamily="2" charset="2"/>
              </a:rPr>
              <a:t> Required for all deployments</a:t>
            </a:r>
            <a:endParaRPr lang="en-US" dirty="0">
              <a:solidFill>
                <a:srgbClr val="1E1E1E"/>
              </a:solidFill>
              <a:latin typeface="IBM Plex Sans" panose="020B0503050203000203" pitchFamily="34" charset="77"/>
            </a:endParaRPr>
          </a:p>
        </p:txBody>
      </p:sp>
      <p:sp>
        <p:nvSpPr>
          <p:cNvPr id="29" name="Rectangle 28">
            <a:extLst>
              <a:ext uri="{FF2B5EF4-FFF2-40B4-BE49-F238E27FC236}">
                <a16:creationId xmlns:a16="http://schemas.microsoft.com/office/drawing/2014/main" id="{E39355B6-337F-B045-94AD-952AC21DBFC7}"/>
              </a:ext>
            </a:extLst>
          </p:cNvPr>
          <p:cNvSpPr/>
          <p:nvPr/>
        </p:nvSpPr>
        <p:spPr>
          <a:xfrm>
            <a:off x="4161188" y="1841830"/>
            <a:ext cx="2838717" cy="3170418"/>
          </a:xfrm>
          <a:prstGeom prst="rect">
            <a:avLst/>
          </a:prstGeom>
          <a:ln w="57150">
            <a:solidFill>
              <a:schemeClr val="tx1"/>
            </a:solidFill>
            <a:prstDash val="lgDash"/>
          </a:ln>
        </p:spPr>
        <p:txBody>
          <a:bodyPr wrap="square" lIns="0" tIns="0" rIns="0" bIns="0" rtlCol="0" anchor="ctr">
            <a:noAutofit/>
          </a:bodyPr>
          <a:lstStyle/>
          <a:p>
            <a:pPr algn="ctr" defTabSz="1219170" fontAlgn="base">
              <a:lnSpc>
                <a:spcPct val="90000"/>
              </a:lnSpc>
              <a:spcBef>
                <a:spcPct val="0"/>
              </a:spcBef>
              <a:spcAft>
                <a:spcPct val="0"/>
              </a:spcAft>
            </a:pPr>
            <a:endParaRPr lang="en-US" sz="1600" dirty="0" err="1">
              <a:solidFill>
                <a:srgbClr val="FFFFFF"/>
              </a:solidFill>
              <a:latin typeface="Arial"/>
              <a:cs typeface="Arial"/>
            </a:endParaRPr>
          </a:p>
        </p:txBody>
      </p:sp>
      <p:sp>
        <p:nvSpPr>
          <p:cNvPr id="30" name="Rectangle 29">
            <a:extLst>
              <a:ext uri="{FF2B5EF4-FFF2-40B4-BE49-F238E27FC236}">
                <a16:creationId xmlns:a16="http://schemas.microsoft.com/office/drawing/2014/main" id="{9F5F4022-9172-1747-B454-FF1D65229595}"/>
              </a:ext>
            </a:extLst>
          </p:cNvPr>
          <p:cNvSpPr/>
          <p:nvPr/>
        </p:nvSpPr>
        <p:spPr>
          <a:xfrm>
            <a:off x="4302652" y="1966801"/>
            <a:ext cx="2838717" cy="318100"/>
          </a:xfrm>
          <a:prstGeom prst="rect">
            <a:avLst/>
          </a:prstGeom>
        </p:spPr>
        <p:txBody>
          <a:bodyPr wrap="square">
            <a:spAutoFit/>
          </a:bodyPr>
          <a:lstStyle/>
          <a:p>
            <a:pPr defTabSz="914196">
              <a:spcBef>
                <a:spcPts val="600"/>
              </a:spcBef>
            </a:pPr>
            <a:r>
              <a:rPr lang="en-US" sz="1467" dirty="0">
                <a:solidFill>
                  <a:srgbClr val="0467C7"/>
                </a:solidFill>
                <a:latin typeface="IBM Plex Sans" panose="020B0503050203000203" pitchFamily="34" charset="77"/>
              </a:rPr>
              <a:t>CP4D License Entitlement</a:t>
            </a:r>
            <a:endParaRPr lang="en-US" sz="2000" dirty="0">
              <a:solidFill>
                <a:srgbClr val="1E1E1E"/>
              </a:solidFill>
              <a:latin typeface="IBM Plex Sans" panose="020B0503050203000203" pitchFamily="34" charset="77"/>
            </a:endParaRPr>
          </a:p>
        </p:txBody>
      </p:sp>
      <p:sp>
        <p:nvSpPr>
          <p:cNvPr id="3" name="Slide Number Placeholder 2">
            <a:extLst>
              <a:ext uri="{FF2B5EF4-FFF2-40B4-BE49-F238E27FC236}">
                <a16:creationId xmlns:a16="http://schemas.microsoft.com/office/drawing/2014/main" id="{60A5AFCE-31AE-2D49-8F56-3B561CE3BF5E}"/>
              </a:ext>
            </a:extLst>
          </p:cNvPr>
          <p:cNvSpPr>
            <a:spLocks noGrp="1"/>
          </p:cNvSpPr>
          <p:nvPr>
            <p:ph type="sldNum" sz="quarter" idx="12"/>
          </p:nvPr>
        </p:nvSpPr>
        <p:spPr/>
        <p:txBody>
          <a:bodyPr/>
          <a:lstStyle/>
          <a:p>
            <a:fld id="{E4DBDE34-E9B5-E04F-B662-69720E4BCB53}" type="slidenum">
              <a:rPr lang="en-US" smtClean="0">
                <a:solidFill>
                  <a:srgbClr val="5A5A5A"/>
                </a:solidFill>
              </a:rPr>
              <a:pPr/>
              <a:t>6</a:t>
            </a:fld>
            <a:endParaRPr lang="en-US">
              <a:solidFill>
                <a:srgbClr val="5A5A5A"/>
              </a:solidFill>
            </a:endParaRPr>
          </a:p>
        </p:txBody>
      </p:sp>
    </p:spTree>
    <p:extLst>
      <p:ext uri="{BB962C8B-B14F-4D97-AF65-F5344CB8AC3E}">
        <p14:creationId xmlns:p14="http://schemas.microsoft.com/office/powerpoint/2010/main" val="256011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33C7C0-B7EE-5D41-8321-717B05F368AE}"/>
              </a:ext>
            </a:extLst>
          </p:cNvPr>
          <p:cNvSpPr/>
          <p:nvPr/>
        </p:nvSpPr>
        <p:spPr>
          <a:xfrm>
            <a:off x="1" y="0"/>
            <a:ext cx="2707063" cy="6858000"/>
          </a:xfrm>
          <a:prstGeom prst="rect">
            <a:avLst/>
          </a:prstGeom>
          <a:solidFill>
            <a:srgbClr val="0070C0"/>
          </a:solidFill>
        </p:spPr>
        <p:txBody>
          <a:bodyPr wrap="square" lIns="0" tIns="0" rIns="0" bIns="0" rtlCol="0" anchor="ctr">
            <a:noAutofit/>
          </a:bodyPr>
          <a:lstStyle/>
          <a:p>
            <a:pPr algn="ctr" defTabSz="914196">
              <a:defRPr/>
            </a:pPr>
            <a:endParaRPr lang="en-US" sz="1200" dirty="0" err="1">
              <a:solidFill>
                <a:srgbClr val="FFFFFF"/>
              </a:solidFill>
              <a:latin typeface="IBM Plex Sans" panose="020B0503050203000203" pitchFamily="34" charset="77"/>
              <a:cs typeface="Arial"/>
            </a:endParaRPr>
          </a:p>
        </p:txBody>
      </p:sp>
      <p:sp>
        <p:nvSpPr>
          <p:cNvPr id="14" name="Title 4">
            <a:extLst>
              <a:ext uri="{FF2B5EF4-FFF2-40B4-BE49-F238E27FC236}">
                <a16:creationId xmlns:a16="http://schemas.microsoft.com/office/drawing/2014/main" id="{17566547-CE45-674F-A438-2D944270FF06}"/>
              </a:ext>
            </a:extLst>
          </p:cNvPr>
          <p:cNvSpPr txBox="1">
            <a:spLocks/>
          </p:cNvSpPr>
          <p:nvPr/>
        </p:nvSpPr>
        <p:spPr>
          <a:xfrm>
            <a:off x="228151" y="306706"/>
            <a:ext cx="2220532" cy="1735101"/>
          </a:xfrm>
          <a:prstGeom prst="rect">
            <a:avLst/>
          </a:prstGeom>
        </p:spPr>
        <p:txBody>
          <a:bodyPr lIns="121901" tIns="60951" rIns="121901" bIns="60951"/>
          <a:lstStyle>
            <a:lvl1pPr algn="l" defTabSz="457200" rtl="0" eaLnBrk="1" latinLnBrk="0" hangingPunct="1">
              <a:lnSpc>
                <a:spcPct val="100000"/>
              </a:lnSpc>
              <a:spcBef>
                <a:spcPct val="0"/>
              </a:spcBef>
              <a:buNone/>
              <a:defRPr sz="2000" b="0" i="0" kern="1200">
                <a:solidFill>
                  <a:schemeClr val="bg1"/>
                </a:solidFill>
                <a:latin typeface="Helvetica Neue Regular" charset="0"/>
                <a:ea typeface="+mj-ea"/>
                <a:cs typeface="Helvetica Neue Regular" charset="0"/>
              </a:defRPr>
            </a:lvl1pPr>
          </a:lstStyle>
          <a:p>
            <a:pPr defTabSz="457189">
              <a:defRPr/>
            </a:pPr>
            <a:r>
              <a:rPr lang="en-CA" sz="2400" b="1" dirty="0">
                <a:solidFill>
                  <a:srgbClr val="FFFFFF"/>
                </a:solidFill>
                <a:latin typeface="IBM Plex Sans" panose="020B0503050203000203" pitchFamily="34" charset="77"/>
              </a:rPr>
              <a:t>Watson pre-built Apps on Cloud Pak for Data</a:t>
            </a:r>
          </a:p>
          <a:p>
            <a:pPr defTabSz="457189">
              <a:defRPr/>
            </a:pPr>
            <a:endParaRPr lang="en-CA" sz="2400" b="1" dirty="0">
              <a:solidFill>
                <a:srgbClr val="FFFFFF"/>
              </a:solidFill>
              <a:latin typeface="IBM Plex Sans" panose="020B0503050203000203" pitchFamily="34" charset="77"/>
            </a:endParaRPr>
          </a:p>
          <a:p>
            <a:pPr defTabSz="457189">
              <a:defRPr/>
            </a:pPr>
            <a:r>
              <a:rPr lang="en-CA" sz="2400" b="1" dirty="0">
                <a:solidFill>
                  <a:srgbClr val="FFFFFF"/>
                </a:solidFill>
                <a:latin typeface="IBM Plex Sans" panose="020B0503050203000203" pitchFamily="34" charset="77"/>
              </a:rPr>
              <a:t>November release</a:t>
            </a: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defTabSz="457189">
              <a:defRPr/>
            </a:pPr>
            <a:endParaRPr lang="en-CA" sz="2400" b="1" dirty="0">
              <a:solidFill>
                <a:srgbClr val="FFFFFF"/>
              </a:solidFill>
              <a:latin typeface="IBM Plex Sans" panose="020B0503050203000203" pitchFamily="34" charset="77"/>
            </a:endParaRPr>
          </a:p>
          <a:p>
            <a:pPr marL="342891" indent="-342891" defTabSz="457189">
              <a:buFontTx/>
              <a:buChar char="-"/>
              <a:defRPr/>
            </a:pPr>
            <a:endParaRPr lang="en-CA" sz="2400" b="1" dirty="0">
              <a:solidFill>
                <a:srgbClr val="FFFFFF"/>
              </a:solidFill>
              <a:latin typeface="IBM Plex Sans" panose="020B0503050203000203" pitchFamily="34" charset="77"/>
            </a:endParaRPr>
          </a:p>
          <a:p>
            <a:pPr defTabSz="457189">
              <a:defRPr/>
            </a:pPr>
            <a:endParaRPr lang="en-US" sz="2400" dirty="0">
              <a:solidFill>
                <a:srgbClr val="FFFFFF"/>
              </a:solidFill>
              <a:latin typeface="IBM Plex Sans" panose="020B0503050203000203" pitchFamily="34" charset="77"/>
            </a:endParaRPr>
          </a:p>
        </p:txBody>
      </p:sp>
      <p:sp>
        <p:nvSpPr>
          <p:cNvPr id="6" name="Rounded Rectangle 5">
            <a:extLst>
              <a:ext uri="{FF2B5EF4-FFF2-40B4-BE49-F238E27FC236}">
                <a16:creationId xmlns:a16="http://schemas.microsoft.com/office/drawing/2014/main" id="{718A68B8-16A5-B541-B8DB-89A59904E225}"/>
              </a:ext>
            </a:extLst>
          </p:cNvPr>
          <p:cNvSpPr/>
          <p:nvPr/>
        </p:nvSpPr>
        <p:spPr>
          <a:xfrm>
            <a:off x="3146659" y="306705"/>
            <a:ext cx="3291840" cy="1828800"/>
          </a:xfrm>
          <a:prstGeom prst="roundRect">
            <a:avLst/>
          </a:prstGeom>
          <a:solidFill>
            <a:schemeClr val="accent2"/>
          </a:solidFill>
          <a:ln w="3175">
            <a:noFill/>
          </a:ln>
        </p:spPr>
        <p:txBody>
          <a:bodyPr wrap="square" lIns="0" tIns="0" rIns="0" bIns="0" rtlCol="0" anchor="t">
            <a:noAutofit/>
          </a:bodyPr>
          <a:lstStyle/>
          <a:p>
            <a:pPr defTabSz="1087855">
              <a:defRPr/>
            </a:pPr>
            <a:endParaRPr lang="en-US" sz="2000" b="1" dirty="0">
              <a:solidFill>
                <a:srgbClr val="1E1E1E"/>
              </a:solidFill>
              <a:latin typeface="IBM Plex Sans Text" charset="0"/>
              <a:ea typeface="IBM Plex Sans Text" charset="0"/>
              <a:cs typeface="IBM Plex Sans Text" charset="0"/>
            </a:endParaRPr>
          </a:p>
          <a:p>
            <a:pPr algn="ctr" defTabSz="1087855">
              <a:defRPr/>
            </a:pPr>
            <a:r>
              <a:rPr lang="en-US" sz="2000" b="1" dirty="0">
                <a:solidFill>
                  <a:srgbClr val="1E1E1E"/>
                </a:solidFill>
                <a:latin typeface="IBM Plex Sans Text" charset="0"/>
                <a:ea typeface="IBM Plex Sans Text" charset="0"/>
                <a:cs typeface="IBM Plex Sans Text" charset="0"/>
              </a:rPr>
              <a:t>Watson Assistant</a:t>
            </a:r>
          </a:p>
        </p:txBody>
      </p:sp>
      <p:pic>
        <p:nvPicPr>
          <p:cNvPr id="8" name="Picture 7">
            <a:extLst>
              <a:ext uri="{FF2B5EF4-FFF2-40B4-BE49-F238E27FC236}">
                <a16:creationId xmlns:a16="http://schemas.microsoft.com/office/drawing/2014/main" id="{E1616AF0-BB98-1F41-94EB-FF8D29334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044" y="1137016"/>
            <a:ext cx="822960" cy="822960"/>
          </a:xfrm>
          <a:prstGeom prst="rect">
            <a:avLst/>
          </a:prstGeom>
        </p:spPr>
      </p:pic>
      <p:sp>
        <p:nvSpPr>
          <p:cNvPr id="10" name="Rounded Rectangle 9">
            <a:extLst>
              <a:ext uri="{FF2B5EF4-FFF2-40B4-BE49-F238E27FC236}">
                <a16:creationId xmlns:a16="http://schemas.microsoft.com/office/drawing/2014/main" id="{0CC364ED-0E04-784F-AC85-323CD354AAC2}"/>
              </a:ext>
            </a:extLst>
          </p:cNvPr>
          <p:cNvSpPr/>
          <p:nvPr/>
        </p:nvSpPr>
        <p:spPr>
          <a:xfrm>
            <a:off x="6651750" y="306705"/>
            <a:ext cx="5095457" cy="1828800"/>
          </a:xfrm>
          <a:prstGeom prst="roundRect">
            <a:avLst/>
          </a:prstGeom>
          <a:solidFill>
            <a:schemeClr val="accent2"/>
          </a:solidFill>
          <a:ln w="3175">
            <a:noFill/>
          </a:ln>
        </p:spPr>
        <p:txBody>
          <a:bodyPr wrap="square" lIns="0" tIns="0" rIns="0" bIns="0" rtlCol="0" anchor="t">
            <a:noAutofit/>
          </a:bodyPr>
          <a:lstStyle/>
          <a:p>
            <a:pPr defTabSz="1087855">
              <a:defRPr/>
            </a:pPr>
            <a:endParaRPr lang="en-US" sz="2000" b="1" dirty="0">
              <a:solidFill>
                <a:srgbClr val="1E1E1E"/>
              </a:solidFill>
              <a:latin typeface="IBM Plex Sans Text" charset="0"/>
              <a:ea typeface="IBM Plex Sans Text" charset="0"/>
              <a:cs typeface="IBM Plex Sans Text" charset="0"/>
            </a:endParaRPr>
          </a:p>
          <a:p>
            <a:pPr algn="ctr" defTabSz="1087855">
              <a:defRPr/>
            </a:pPr>
            <a:r>
              <a:rPr lang="en-US" sz="2000" b="1" dirty="0">
                <a:solidFill>
                  <a:srgbClr val="1E1E1E"/>
                </a:solidFill>
                <a:latin typeface="IBM Plex Sans Text" charset="0"/>
                <a:ea typeface="IBM Plex Sans Text" charset="0"/>
                <a:cs typeface="IBM Plex Sans Text" charset="0"/>
              </a:rPr>
              <a:t>Watson Assistant Voice Interaction</a:t>
            </a:r>
          </a:p>
        </p:txBody>
      </p:sp>
      <p:pic>
        <p:nvPicPr>
          <p:cNvPr id="13" name="Picture 12">
            <a:extLst>
              <a:ext uri="{FF2B5EF4-FFF2-40B4-BE49-F238E27FC236}">
                <a16:creationId xmlns:a16="http://schemas.microsoft.com/office/drawing/2014/main" id="{219CB157-50F7-0948-8C52-04F210B00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997" y="1137016"/>
            <a:ext cx="822960" cy="822960"/>
          </a:xfrm>
          <a:prstGeom prst="rect">
            <a:avLst/>
          </a:prstGeom>
        </p:spPr>
      </p:pic>
      <p:sp>
        <p:nvSpPr>
          <p:cNvPr id="25" name="Rounded Rectangle 24">
            <a:extLst>
              <a:ext uri="{FF2B5EF4-FFF2-40B4-BE49-F238E27FC236}">
                <a16:creationId xmlns:a16="http://schemas.microsoft.com/office/drawing/2014/main" id="{A0E06E6A-78FF-2940-B68E-5D5588046ADC}"/>
              </a:ext>
            </a:extLst>
          </p:cNvPr>
          <p:cNvSpPr/>
          <p:nvPr/>
        </p:nvSpPr>
        <p:spPr>
          <a:xfrm>
            <a:off x="3212807" y="4455975"/>
            <a:ext cx="8534400" cy="1828800"/>
          </a:xfrm>
          <a:prstGeom prst="roundRect">
            <a:avLst/>
          </a:prstGeom>
          <a:solidFill>
            <a:schemeClr val="accent2"/>
          </a:solidFill>
          <a:ln w="3175">
            <a:noFill/>
          </a:ln>
        </p:spPr>
        <p:txBody>
          <a:bodyPr wrap="square" lIns="0" tIns="0" rIns="0" bIns="0" rtlCol="0" anchor="t">
            <a:noAutofit/>
          </a:bodyPr>
          <a:lstStyle/>
          <a:p>
            <a:pPr algn="ctr" defTabSz="1087855">
              <a:defRPr/>
            </a:pPr>
            <a:r>
              <a:rPr lang="en-US" sz="2000" b="1" dirty="0">
                <a:solidFill>
                  <a:srgbClr val="1E1E1E"/>
                </a:solidFill>
                <a:latin typeface="IBM Plex Sans Text" charset="0"/>
                <a:ea typeface="IBM Plex Sans Text" charset="0"/>
                <a:cs typeface="IBM Plex Sans Text" charset="0"/>
              </a:rPr>
              <a:t>Watson API Kit </a:t>
            </a:r>
            <a:br>
              <a:rPr lang="en-US" sz="2000" b="1" dirty="0">
                <a:solidFill>
                  <a:srgbClr val="1E1E1E"/>
                </a:solidFill>
                <a:latin typeface="IBM Plex Sans Text" charset="0"/>
                <a:ea typeface="IBM Plex Sans Text" charset="0"/>
                <a:cs typeface="IBM Plex Sans Text" charset="0"/>
              </a:rPr>
            </a:br>
            <a:r>
              <a:rPr lang="en-US" sz="2000" b="1" dirty="0">
                <a:solidFill>
                  <a:srgbClr val="1E1E1E"/>
                </a:solidFill>
                <a:latin typeface="IBM Plex Sans Text" charset="0"/>
                <a:ea typeface="IBM Plex Sans Text" charset="0"/>
                <a:cs typeface="IBM Plex Sans Text" charset="0"/>
              </a:rPr>
              <a:t>Speech to Text, Text to Speech, NLU, WKS, </a:t>
            </a:r>
            <a:r>
              <a:rPr lang="en-US" sz="2000" b="1" dirty="0">
                <a:solidFill>
                  <a:srgbClr val="7030A0"/>
                </a:solidFill>
                <a:latin typeface="IBM Plex Sans Text" charset="0"/>
                <a:ea typeface="IBM Plex Sans Text" charset="0"/>
                <a:cs typeface="IBM Plex Sans Text" charset="0"/>
              </a:rPr>
              <a:t>Language Translator</a:t>
            </a:r>
          </a:p>
        </p:txBody>
      </p:sp>
      <p:pic>
        <p:nvPicPr>
          <p:cNvPr id="21" name="Picture 20">
            <a:extLst>
              <a:ext uri="{FF2B5EF4-FFF2-40B4-BE49-F238E27FC236}">
                <a16:creationId xmlns:a16="http://schemas.microsoft.com/office/drawing/2014/main" id="{2B0B08A3-6D3C-E142-8673-2232B6C2D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247" y="5296971"/>
            <a:ext cx="822960" cy="822960"/>
          </a:xfrm>
          <a:prstGeom prst="rect">
            <a:avLst/>
          </a:prstGeom>
        </p:spPr>
      </p:pic>
      <p:pic>
        <p:nvPicPr>
          <p:cNvPr id="22" name="Picture 21">
            <a:extLst>
              <a:ext uri="{FF2B5EF4-FFF2-40B4-BE49-F238E27FC236}">
                <a16:creationId xmlns:a16="http://schemas.microsoft.com/office/drawing/2014/main" id="{E804094E-BEA2-6E49-AFA8-B79F4B410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7534" y="5296971"/>
            <a:ext cx="848679" cy="822960"/>
          </a:xfrm>
          <a:prstGeom prst="rect">
            <a:avLst/>
          </a:prstGeom>
        </p:spPr>
      </p:pic>
      <p:pic>
        <p:nvPicPr>
          <p:cNvPr id="23" name="Picture 22">
            <a:extLst>
              <a:ext uri="{FF2B5EF4-FFF2-40B4-BE49-F238E27FC236}">
                <a16:creationId xmlns:a16="http://schemas.microsoft.com/office/drawing/2014/main" id="{1E024FB2-AB8B-CC48-AB1B-1A4E8FF43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0895" y="5296971"/>
            <a:ext cx="822960" cy="822960"/>
          </a:xfrm>
          <a:prstGeom prst="rect">
            <a:avLst/>
          </a:prstGeom>
        </p:spPr>
      </p:pic>
      <p:pic>
        <p:nvPicPr>
          <p:cNvPr id="24" name="Picture 23">
            <a:extLst>
              <a:ext uri="{FF2B5EF4-FFF2-40B4-BE49-F238E27FC236}">
                <a16:creationId xmlns:a16="http://schemas.microsoft.com/office/drawing/2014/main" id="{99222A2C-1EB8-8B45-8F44-5BE141B55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891" y="5296971"/>
            <a:ext cx="822960" cy="822960"/>
          </a:xfrm>
          <a:prstGeom prst="rect">
            <a:avLst/>
          </a:prstGeom>
        </p:spPr>
      </p:pic>
      <p:sp>
        <p:nvSpPr>
          <p:cNvPr id="28" name="Rounded Rectangle 27">
            <a:extLst>
              <a:ext uri="{FF2B5EF4-FFF2-40B4-BE49-F238E27FC236}">
                <a16:creationId xmlns:a16="http://schemas.microsoft.com/office/drawing/2014/main" id="{0C6C96AB-9E73-5146-8039-6F529BCC88F5}"/>
              </a:ext>
            </a:extLst>
          </p:cNvPr>
          <p:cNvSpPr/>
          <p:nvPr/>
        </p:nvSpPr>
        <p:spPr>
          <a:xfrm>
            <a:off x="3146658" y="2381339"/>
            <a:ext cx="7147196" cy="1828800"/>
          </a:xfrm>
          <a:prstGeom prst="roundRect">
            <a:avLst/>
          </a:prstGeom>
          <a:solidFill>
            <a:schemeClr val="accent2"/>
          </a:solidFill>
          <a:ln w="3175">
            <a:noFill/>
          </a:ln>
        </p:spPr>
        <p:txBody>
          <a:bodyPr wrap="square" lIns="0" tIns="0" rIns="0" bIns="0" rtlCol="0" anchor="t">
            <a:noAutofit/>
          </a:bodyPr>
          <a:lstStyle/>
          <a:p>
            <a:pPr algn="ctr" defTabSz="1087855">
              <a:defRPr/>
            </a:pPr>
            <a:r>
              <a:rPr lang="en-US" sz="2133" b="1" dirty="0">
                <a:solidFill>
                  <a:srgbClr val="1E1E1E"/>
                </a:solidFill>
                <a:latin typeface="IBM Plex Sans Text" charset="0"/>
                <a:ea typeface="IBM Plex Sans Text" charset="0"/>
                <a:cs typeface="IBM Plex Sans Text" charset="0"/>
              </a:rPr>
              <a:t>Watson Discovery</a:t>
            </a:r>
          </a:p>
        </p:txBody>
      </p:sp>
      <p:pic>
        <p:nvPicPr>
          <p:cNvPr id="30" name="Picture 29">
            <a:extLst>
              <a:ext uri="{FF2B5EF4-FFF2-40B4-BE49-F238E27FC236}">
                <a16:creationId xmlns:a16="http://schemas.microsoft.com/office/drawing/2014/main" id="{90EDA76C-2137-E34B-9FCA-D46AA9A84A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7619" y="3058121"/>
            <a:ext cx="822960" cy="822960"/>
          </a:xfrm>
          <a:prstGeom prst="rect">
            <a:avLst/>
          </a:prstGeom>
          <a:solidFill>
            <a:schemeClr val="accent2"/>
          </a:solidFill>
        </p:spPr>
      </p:pic>
      <p:sp>
        <p:nvSpPr>
          <p:cNvPr id="2" name="Rectangle 1">
            <a:extLst>
              <a:ext uri="{FF2B5EF4-FFF2-40B4-BE49-F238E27FC236}">
                <a16:creationId xmlns:a16="http://schemas.microsoft.com/office/drawing/2014/main" id="{11661C39-BB40-334B-951B-5DAF3D5B4340}"/>
              </a:ext>
            </a:extLst>
          </p:cNvPr>
          <p:cNvSpPr/>
          <p:nvPr/>
        </p:nvSpPr>
        <p:spPr>
          <a:xfrm>
            <a:off x="6438500" y="2800972"/>
            <a:ext cx="4399217" cy="1241622"/>
          </a:xfrm>
          <a:prstGeom prst="rect">
            <a:avLst/>
          </a:prstGeom>
        </p:spPr>
        <p:txBody>
          <a:bodyPr wrap="square">
            <a:spAutoFit/>
          </a:bodyPr>
          <a:lstStyle/>
          <a:p>
            <a:pPr defTabSz="1087855">
              <a:defRPr/>
            </a:pPr>
            <a:r>
              <a:rPr lang="en-US" sz="1867" b="1" dirty="0">
                <a:solidFill>
                  <a:srgbClr val="1E1E1E"/>
                </a:solidFill>
                <a:latin typeface="IBM Plex Sans Text" charset="0"/>
                <a:ea typeface="IBM Plex Sans Text" charset="0"/>
                <a:cs typeface="IBM Plex Sans Text" charset="0"/>
              </a:rPr>
              <a:t>Includes:</a:t>
            </a:r>
          </a:p>
          <a:p>
            <a:pPr marL="243834" indent="-243834" defTabSz="1087855">
              <a:buFont typeface="Arial" panose="020B0604020202020204" pitchFamily="34" charset="0"/>
              <a:buChar char="•"/>
              <a:defRPr/>
            </a:pPr>
            <a:r>
              <a:rPr lang="en-US" sz="1867" b="1" dirty="0">
                <a:solidFill>
                  <a:srgbClr val="7030A0"/>
                </a:solidFill>
                <a:latin typeface="IBM Plex Sans Text" charset="0"/>
                <a:ea typeface="IBM Plex Sans Text" charset="0"/>
                <a:cs typeface="IBM Plex Sans Text" charset="0"/>
              </a:rPr>
              <a:t>Content Mining</a:t>
            </a:r>
            <a:endParaRPr lang="en-US" sz="1867" b="1" dirty="0">
              <a:solidFill>
                <a:srgbClr val="1E1E1E"/>
              </a:solidFill>
              <a:latin typeface="IBM Plex Sans Text" charset="0"/>
              <a:ea typeface="IBM Plex Sans Text" charset="0"/>
              <a:cs typeface="IBM Plex Sans Text" charset="0"/>
            </a:endParaRPr>
          </a:p>
          <a:p>
            <a:pPr marL="243834" indent="-243834" defTabSz="1087855">
              <a:buFont typeface="Arial" panose="020B0604020202020204" pitchFamily="34" charset="0"/>
              <a:buChar char="•"/>
              <a:defRPr/>
            </a:pPr>
            <a:r>
              <a:rPr lang="en-US" sz="1867" b="1" dirty="0">
                <a:solidFill>
                  <a:srgbClr val="7030A0"/>
                </a:solidFill>
                <a:latin typeface="IBM Plex Sans Text" charset="0"/>
                <a:ea typeface="IBM Plex Sans Text" charset="0"/>
                <a:cs typeface="IBM Plex Sans Text" charset="0"/>
              </a:rPr>
              <a:t>Content Intelligence</a:t>
            </a:r>
          </a:p>
          <a:p>
            <a:pPr marL="243834" indent="-243834" defTabSz="1087855">
              <a:buFont typeface="Arial" panose="020B0604020202020204" pitchFamily="34" charset="0"/>
              <a:buChar char="•"/>
              <a:defRPr/>
            </a:pPr>
            <a:r>
              <a:rPr lang="en-US" sz="1867" b="1" dirty="0">
                <a:solidFill>
                  <a:srgbClr val="1E1E1E"/>
                </a:solidFill>
                <a:latin typeface="IBM Plex Sans Text" charset="0"/>
                <a:ea typeface="IBM Plex Sans Text" charset="0"/>
                <a:cs typeface="IBM Plex Sans Text" charset="0"/>
              </a:rPr>
              <a:t>Watson Knowledge Studio</a:t>
            </a:r>
          </a:p>
        </p:txBody>
      </p:sp>
      <p:sp>
        <p:nvSpPr>
          <p:cNvPr id="4" name="Slide Number Placeholder 3">
            <a:extLst>
              <a:ext uri="{FF2B5EF4-FFF2-40B4-BE49-F238E27FC236}">
                <a16:creationId xmlns:a16="http://schemas.microsoft.com/office/drawing/2014/main" id="{5F076FA2-1771-3A46-8BE2-23A928D55A10}"/>
              </a:ext>
            </a:extLst>
          </p:cNvPr>
          <p:cNvSpPr>
            <a:spLocks noGrp="1"/>
          </p:cNvSpPr>
          <p:nvPr>
            <p:ph type="sldNum" sz="quarter" idx="12"/>
          </p:nvPr>
        </p:nvSpPr>
        <p:spPr/>
        <p:txBody>
          <a:bodyPr/>
          <a:lstStyle/>
          <a:p>
            <a:fld id="{E4DBDE34-E9B5-E04F-B662-69720E4BCB53}" type="slidenum">
              <a:rPr lang="en-US" smtClean="0">
                <a:solidFill>
                  <a:srgbClr val="5A5A5A"/>
                </a:solidFill>
              </a:rPr>
              <a:pPr/>
              <a:t>7</a:t>
            </a:fld>
            <a:endParaRPr lang="en-US">
              <a:solidFill>
                <a:srgbClr val="5A5A5A"/>
              </a:solidFill>
            </a:endParaRPr>
          </a:p>
        </p:txBody>
      </p:sp>
    </p:spTree>
    <p:extLst>
      <p:ext uri="{BB962C8B-B14F-4D97-AF65-F5344CB8AC3E}">
        <p14:creationId xmlns:p14="http://schemas.microsoft.com/office/powerpoint/2010/main" val="2448451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35EEB74F-8F50-D943-B23E-B87407C8E371}"/>
              </a:ext>
            </a:extLst>
          </p:cNvPr>
          <p:cNvGraphicFramePr>
            <a:graphicFrameLocks noGrp="1"/>
          </p:cNvGraphicFramePr>
          <p:nvPr>
            <p:extLst>
              <p:ext uri="{D42A27DB-BD31-4B8C-83A1-F6EECF244321}">
                <p14:modId xmlns:p14="http://schemas.microsoft.com/office/powerpoint/2010/main" val="2150647779"/>
              </p:ext>
            </p:extLst>
          </p:nvPr>
        </p:nvGraphicFramePr>
        <p:xfrm>
          <a:off x="1" y="0"/>
          <a:ext cx="12191999" cy="6891905"/>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537688274"/>
                    </a:ext>
                  </a:extLst>
                </a:gridCol>
                <a:gridCol w="2683115">
                  <a:extLst>
                    <a:ext uri="{9D8B030D-6E8A-4147-A177-3AD203B41FA5}">
                      <a16:colId xmlns:a16="http://schemas.microsoft.com/office/drawing/2014/main" val="20000"/>
                    </a:ext>
                  </a:extLst>
                </a:gridCol>
                <a:gridCol w="3412884">
                  <a:extLst>
                    <a:ext uri="{9D8B030D-6E8A-4147-A177-3AD203B41FA5}">
                      <a16:colId xmlns:a16="http://schemas.microsoft.com/office/drawing/2014/main" val="20001"/>
                    </a:ext>
                  </a:extLst>
                </a:gridCol>
                <a:gridCol w="3048000">
                  <a:extLst>
                    <a:ext uri="{9D8B030D-6E8A-4147-A177-3AD203B41FA5}">
                      <a16:colId xmlns:a16="http://schemas.microsoft.com/office/drawing/2014/main" val="3667795928"/>
                    </a:ext>
                  </a:extLst>
                </a:gridCol>
              </a:tblGrid>
              <a:tr h="505052">
                <a:tc>
                  <a:txBody>
                    <a:bodyPr/>
                    <a:lstStyle/>
                    <a:p>
                      <a:pPr marL="0" marR="0" indent="0" algn="ctr" defTabSz="825417" eaLnBrk="1" fontAlgn="auto" latinLnBrk="0" hangingPunct="1">
                        <a:lnSpc>
                          <a:spcPct val="100000"/>
                        </a:lnSpc>
                        <a:spcBef>
                          <a:spcPts val="0"/>
                        </a:spcBef>
                        <a:spcAft>
                          <a:spcPts val="0"/>
                        </a:spcAft>
                        <a:buClrTx/>
                        <a:buSzTx/>
                        <a:buFont typeface="Arial" charset="0"/>
                        <a:buNone/>
                        <a:tabLst/>
                        <a:defRPr/>
                      </a:pPr>
                      <a:r>
                        <a:rPr lang="en-US" sz="1800" dirty="0">
                          <a:solidFill>
                            <a:schemeClr val="tx1"/>
                          </a:solidFill>
                          <a:latin typeface="IBM Plex Sans" panose="020B0503050203000203" pitchFamily="34" charset="0"/>
                        </a:rPr>
                        <a:t>Pattern</a:t>
                      </a:r>
                      <a:endParaRPr lang="en-US" sz="1800" b="1"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825417"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IBM Plex Sans" panose="020B0503050203000203" pitchFamily="34" charset="0"/>
                        </a:rPr>
                        <a:t>Cartridges</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indent="0" algn="ctr">
                        <a:buFont typeface="Arial" panose="020B0604020202020204" pitchFamily="34" charset="0"/>
                        <a:buNone/>
                      </a:pPr>
                      <a:r>
                        <a:rPr lang="en-US" sz="1800" dirty="0">
                          <a:solidFill>
                            <a:schemeClr val="tx1"/>
                          </a:solidFill>
                          <a:latin typeface="IBM Plex Sans" panose="020B0503050203000203" pitchFamily="34" charset="0"/>
                        </a:rPr>
                        <a:t>License</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indent="0" algn="ctr">
                        <a:buFont typeface="Arial" panose="020B0604020202020204" pitchFamily="34" charset="0"/>
                        <a:buNone/>
                      </a:pPr>
                      <a:r>
                        <a:rPr lang="en-US" sz="1800" dirty="0">
                          <a:solidFill>
                            <a:schemeClr val="tx1"/>
                          </a:solidFill>
                          <a:latin typeface="IBM Plex Sans" panose="020B0503050203000203" pitchFamily="34" charset="0"/>
                        </a:rPr>
                        <a:t>Components</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16537908"/>
                  </a:ext>
                </a:extLst>
              </a:tr>
              <a:tr h="861778">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dirty="0">
                          <a:solidFill>
                            <a:schemeClr val="tx1"/>
                          </a:solidFill>
                          <a:latin typeface="IBM Plex Sans" panose="020B0503050203000203" pitchFamily="34" charset="0"/>
                        </a:rPr>
                        <a:t>Watson Assistant for Customer/Employee Self Service or Agent Assist (Digital)</a:t>
                      </a:r>
                      <a:endParaRPr lang="en-US" sz="1300" b="1"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825417"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Instance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MAU (1x 10k users)</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Instance (Non-Prod)</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a:t>
                      </a:r>
                    </a:p>
                    <a:p>
                      <a:pPr marL="0" indent="0" algn="ctr">
                        <a:buFont typeface="Arial" panose="020B0604020202020204" pitchFamily="34" charset="0"/>
                        <a:buNone/>
                      </a:pP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5950915"/>
                  </a:ext>
                </a:extLst>
              </a:tr>
              <a:tr h="1058324">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dirty="0">
                          <a:solidFill>
                            <a:schemeClr val="tx1"/>
                          </a:solidFill>
                          <a:latin typeface="IBM Plex Sans" panose="020B0503050203000203" pitchFamily="34" charset="0"/>
                        </a:rPr>
                        <a:t>Watson Assistant for Customer/Employee Self Service or Agent Assist (Voice)</a:t>
                      </a:r>
                      <a:endParaRPr lang="en-US" sz="1300" b="1"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825417"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 Voice Interaction</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WAVI 50 concurrent connections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minutes (1x 10k minutes)</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Instance (Non-Prod</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Watson Assistant</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Speech to Text</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Text to Speech</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Voice Gateway</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9938"/>
                  </a:ext>
                </a:extLst>
              </a:tr>
              <a:tr h="1058324">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dirty="0">
                          <a:solidFill>
                            <a:schemeClr val="tx1"/>
                          </a:solidFill>
                          <a:latin typeface="IBM Plex Sans" panose="020B0503050203000203" pitchFamily="34" charset="0"/>
                        </a:rPr>
                        <a:t>Watson Assistant for Customer/Employee Self Service or Agent Assist (Omni channel)</a:t>
                      </a:r>
                      <a:endParaRPr lang="en-US" sz="1300" b="1"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825417"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 Voice Interaction (Omni)</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WAVI 50 concurrent connections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minutes (1x 10k minutes)</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MAU (1x 10k users)</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Instance (Non-Prod</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Watson Assistant</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Speech to Text</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Text to Speech</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Voice Gateway</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19653">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dirty="0">
                          <a:solidFill>
                            <a:schemeClr val="tx1"/>
                          </a:solidFill>
                          <a:latin typeface="IBM Plex Sans" panose="020B0503050203000203" pitchFamily="34" charset="0"/>
                        </a:rPr>
                        <a:t>Watson Assistant AND Watson Discovery for Customer/Employee Self Service or Agent Assist</a:t>
                      </a:r>
                      <a:endParaRPr lang="en-US" sz="1300" b="1"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54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a:t>
                      </a:r>
                    </a:p>
                    <a:p>
                      <a:pPr marL="0" marR="0" lvl="0" indent="0" algn="ctr" defTabSz="8254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Discovery</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 Instance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WA MAU (1x 10k users)</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WA Instance (Non-Prod)</a:t>
                      </a:r>
                    </a:p>
                    <a:p>
                      <a:pPr marL="0" indent="0" algn="ctr">
                        <a:buFont typeface="Arial" panose="020B0604020202020204" pitchFamily="34" charset="0"/>
                        <a:buNone/>
                      </a:pPr>
                      <a:endParaRPr lang="en-US" sz="1300" dirty="0">
                        <a:solidFill>
                          <a:schemeClr val="tx1"/>
                        </a:solidFill>
                        <a:latin typeface="IBM Plex Sans" panose="020B0503050203000203" pitchFamily="34" charset="0"/>
                      </a:endParaRPr>
                    </a:p>
                    <a:p>
                      <a:pPr marL="0" indent="0" algn="ctr">
                        <a:buFont typeface="Arial" panose="020B0604020202020204" pitchFamily="34" charset="0"/>
                        <a:buNone/>
                      </a:pPr>
                      <a:r>
                        <a:rPr lang="en-US" sz="1300" dirty="0">
                          <a:solidFill>
                            <a:schemeClr val="tx1"/>
                          </a:solidFill>
                          <a:latin typeface="IBM Plex Sans" panose="020B0503050203000203" pitchFamily="34" charset="0"/>
                        </a:rPr>
                        <a:t>Base Discovery (40VPC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Incremental VPC (8)</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RVU (1x 100K docs)</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Non Prod Discovery (24 VPC)</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Non Prod Discovery (8 VPC) </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8254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Assistant</a:t>
                      </a:r>
                    </a:p>
                    <a:p>
                      <a:pPr marL="0" marR="0" lvl="0" indent="0" algn="ctr" defTabSz="82541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Discovery</a:t>
                      </a:r>
                    </a:p>
                    <a:p>
                      <a:pPr marL="0" indent="0" algn="ctr">
                        <a:buFont typeface="Arial" panose="020B0604020202020204" pitchFamily="34" charset="0"/>
                        <a:buNone/>
                      </a:pP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221507"/>
                  </a:ext>
                </a:extLst>
              </a:tr>
              <a:tr h="1254870">
                <a:tc>
                  <a:txBody>
                    <a:bodyPr/>
                    <a:lstStyle/>
                    <a:p>
                      <a:pPr marL="0" indent="0" algn="r">
                        <a:buFont typeface="Arial" charset="0"/>
                        <a:buNone/>
                      </a:pPr>
                      <a:r>
                        <a:rPr lang="en-US" sz="1300" b="1" dirty="0">
                          <a:solidFill>
                            <a:schemeClr val="tx1"/>
                          </a:solidFill>
                          <a:latin typeface="IBM Plex Sans" panose="020B0503050203000203" pitchFamily="34" charset="0"/>
                        </a:rPr>
                        <a:t>Watson Discovery for Expert Assist</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Watson Discovery</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(Longtail Search or Content Mining)</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Base Discovery (40VPC -Prod)</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Incremental VPC (8)</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RVU (1x 100K docs)</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Non Prod Discovery (24 VPC)</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solidFill>
                            <a:schemeClr val="tx1"/>
                          </a:solidFill>
                          <a:latin typeface="IBM Plex Sans" panose="020B0503050203000203" pitchFamily="34" charset="0"/>
                        </a:rPr>
                        <a:t>Non Prod Discovery (8 VPC) </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dirty="0">
                          <a:solidFill>
                            <a:schemeClr val="tx1"/>
                          </a:solidFill>
                          <a:latin typeface="IBM Plex Sans" panose="020B0503050203000203" pitchFamily="34" charset="0"/>
                        </a:rPr>
                        <a:t>Watson Discovery</a:t>
                      </a:r>
                    </a:p>
                    <a:p>
                      <a:pPr marL="0" indent="0" algn="ctr">
                        <a:buFont typeface="Arial" panose="020B0604020202020204" pitchFamily="34" charset="0"/>
                        <a:buNone/>
                      </a:pPr>
                      <a:r>
                        <a:rPr lang="en-US" sz="1300" dirty="0">
                          <a:solidFill>
                            <a:schemeClr val="tx1"/>
                          </a:solidFill>
                          <a:latin typeface="IBM Plex Sans" panose="020B0503050203000203" pitchFamily="34" charset="0"/>
                        </a:rPr>
                        <a:t>Watson Knowledge Studio (if used)</a:t>
                      </a:r>
                      <a:endParaRPr lang="en-US" sz="1300" i="0"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236804"/>
                  </a:ext>
                </a:extLst>
              </a:tr>
            </a:tbl>
          </a:graphicData>
        </a:graphic>
      </p:graphicFrame>
    </p:spTree>
    <p:extLst>
      <p:ext uri="{BB962C8B-B14F-4D97-AF65-F5344CB8AC3E}">
        <p14:creationId xmlns:p14="http://schemas.microsoft.com/office/powerpoint/2010/main" val="38241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35EEB74F-8F50-D943-B23E-B87407C8E371}"/>
              </a:ext>
            </a:extLst>
          </p:cNvPr>
          <p:cNvGraphicFramePr>
            <a:graphicFrameLocks noGrp="1"/>
          </p:cNvGraphicFramePr>
          <p:nvPr>
            <p:extLst>
              <p:ext uri="{D42A27DB-BD31-4B8C-83A1-F6EECF244321}">
                <p14:modId xmlns:p14="http://schemas.microsoft.com/office/powerpoint/2010/main" val="994340262"/>
              </p:ext>
            </p:extLst>
          </p:nvPr>
        </p:nvGraphicFramePr>
        <p:xfrm>
          <a:off x="1" y="0"/>
          <a:ext cx="12191999" cy="6857998"/>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537688274"/>
                    </a:ext>
                  </a:extLst>
                </a:gridCol>
                <a:gridCol w="2683115">
                  <a:extLst>
                    <a:ext uri="{9D8B030D-6E8A-4147-A177-3AD203B41FA5}">
                      <a16:colId xmlns:a16="http://schemas.microsoft.com/office/drawing/2014/main" val="20000"/>
                    </a:ext>
                  </a:extLst>
                </a:gridCol>
                <a:gridCol w="3412884">
                  <a:extLst>
                    <a:ext uri="{9D8B030D-6E8A-4147-A177-3AD203B41FA5}">
                      <a16:colId xmlns:a16="http://schemas.microsoft.com/office/drawing/2014/main" val="20001"/>
                    </a:ext>
                  </a:extLst>
                </a:gridCol>
                <a:gridCol w="3048000">
                  <a:extLst>
                    <a:ext uri="{9D8B030D-6E8A-4147-A177-3AD203B41FA5}">
                      <a16:colId xmlns:a16="http://schemas.microsoft.com/office/drawing/2014/main" val="3667795928"/>
                    </a:ext>
                  </a:extLst>
                </a:gridCol>
              </a:tblGrid>
              <a:tr h="502983">
                <a:tc>
                  <a:txBody>
                    <a:bodyPr/>
                    <a:lstStyle/>
                    <a:p>
                      <a:pPr marL="0" marR="0" indent="0" algn="ctr" defTabSz="825417" eaLnBrk="1" fontAlgn="auto" latinLnBrk="0" hangingPunct="1">
                        <a:lnSpc>
                          <a:spcPct val="100000"/>
                        </a:lnSpc>
                        <a:spcBef>
                          <a:spcPts val="0"/>
                        </a:spcBef>
                        <a:spcAft>
                          <a:spcPts val="0"/>
                        </a:spcAft>
                        <a:buClrTx/>
                        <a:buSzTx/>
                        <a:buFont typeface="Arial" charset="0"/>
                        <a:buNone/>
                        <a:tabLst/>
                        <a:defRPr/>
                      </a:pPr>
                      <a:r>
                        <a:rPr lang="en-US" sz="1800" dirty="0">
                          <a:solidFill>
                            <a:schemeClr val="tx1"/>
                          </a:solidFill>
                          <a:latin typeface="IBM Plex Sans" panose="020B0503050203000203" pitchFamily="34" charset="0"/>
                        </a:rPr>
                        <a:t>Pattern</a:t>
                      </a:r>
                      <a:endParaRPr lang="en-US" sz="1800" b="1"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indent="0" algn="ctr" defTabSz="825417"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tx1"/>
                          </a:solidFill>
                          <a:latin typeface="IBM Plex Sans" panose="020B0503050203000203" pitchFamily="34" charset="0"/>
                        </a:rPr>
                        <a:t>Cartridges</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indent="0" algn="ctr">
                        <a:buFont typeface="Arial" panose="020B0604020202020204" pitchFamily="34" charset="0"/>
                        <a:buNone/>
                      </a:pPr>
                      <a:r>
                        <a:rPr lang="en-US" sz="1800" dirty="0">
                          <a:solidFill>
                            <a:schemeClr val="tx1"/>
                          </a:solidFill>
                          <a:latin typeface="IBM Plex Sans" panose="020B0503050203000203" pitchFamily="34" charset="0"/>
                        </a:rPr>
                        <a:t>License</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indent="0" algn="ctr">
                        <a:buFont typeface="Arial" panose="020B0604020202020204" pitchFamily="34" charset="0"/>
                        <a:buNone/>
                      </a:pPr>
                      <a:r>
                        <a:rPr lang="en-US" sz="1800" dirty="0">
                          <a:solidFill>
                            <a:schemeClr val="tx1"/>
                          </a:solidFill>
                          <a:latin typeface="IBM Plex Sans" panose="020B0503050203000203" pitchFamily="34" charset="0"/>
                        </a:rPr>
                        <a:t>Components</a:t>
                      </a:r>
                      <a:endParaRPr lang="en-US" sz="1800" i="0" dirty="0">
                        <a:solidFill>
                          <a:schemeClr val="tx1"/>
                        </a:solidFill>
                        <a:latin typeface="IBM Plex Sans" panose="020B0503050203000203" pitchFamily="34" charset="0"/>
                      </a:endParaRPr>
                    </a:p>
                  </a:txBody>
                  <a:tcPr marL="45720" marR="4572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416537908"/>
                  </a:ext>
                </a:extLst>
              </a:tr>
              <a:tr h="918116">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i="0" dirty="0">
                          <a:solidFill>
                            <a:schemeClr val="tx1"/>
                          </a:solidFill>
                          <a:latin typeface="IBM Plex Sans" panose="020B0503050203000203" pitchFamily="34" charset="0"/>
                        </a:rPr>
                        <a:t>Email Classification, Root Cause Analysis, Language Translation</a:t>
                      </a:r>
                    </a:p>
                  </a:txBody>
                  <a:tcPr marL="45720" marR="45720" marT="22860" marB="228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(NLU)  </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(Language Translation)</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(Prod)</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(Non-Prod)</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NLU</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Language Translation</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5950915"/>
                  </a:ext>
                </a:extLst>
              </a:tr>
              <a:tr h="1336906">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i="0" dirty="0">
                          <a:solidFill>
                            <a:schemeClr val="tx1"/>
                          </a:solidFill>
                          <a:latin typeface="IBM Plex Sans" panose="020B0503050203000203" pitchFamily="34" charset="0"/>
                        </a:rPr>
                        <a:t>Voice of the Customer</a:t>
                      </a:r>
                    </a:p>
                  </a:txBody>
                  <a:tcPr marL="45720" marR="45720" marT="22860" marB="228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Discovery</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Base Discovery (40VPC -Prod)</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Incremental VPC (8)</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RVU (1x 100K docs)</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i="0" dirty="0">
                          <a:solidFill>
                            <a:schemeClr val="tx1"/>
                          </a:solidFill>
                          <a:latin typeface="IBM Plex Sans" panose="020B0503050203000203" pitchFamily="34" charset="0"/>
                        </a:rPr>
                        <a:t>Non Prod Discovery (24 VPC)</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i="0" dirty="0">
                          <a:solidFill>
                            <a:schemeClr val="tx1"/>
                          </a:solidFill>
                          <a:latin typeface="IBM Plex Sans" panose="020B0503050203000203" pitchFamily="34" charset="0"/>
                        </a:rPr>
                        <a:t>Non Prod Discovery (8 VPC) </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Discovery</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WEX Content analytics Studio</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Knowledge Studio (if used)</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9938"/>
                  </a:ext>
                </a:extLst>
              </a:tr>
              <a:tr h="1336906">
                <a:tc>
                  <a:txBody>
                    <a:bodyPr/>
                    <a:lstStyle/>
                    <a:p>
                      <a:pPr marL="0" indent="0" algn="r">
                        <a:buFont typeface="Arial" charset="0"/>
                        <a:buNone/>
                      </a:pPr>
                      <a:r>
                        <a:rPr lang="en-US" sz="1300" b="1" dirty="0">
                          <a:solidFill>
                            <a:schemeClr val="tx1"/>
                          </a:solidFill>
                          <a:latin typeface="IBM Plex Sans" panose="020B0503050203000203" pitchFamily="34" charset="0"/>
                        </a:rPr>
                        <a:t>Contract Analysis</a:t>
                      </a:r>
                    </a:p>
                  </a:txBody>
                  <a:tcPr marL="45720" marR="45720" marT="22860" marB="228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Discovery</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Base Discovery (40VPC -Prod)</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Incremental VPC (8)</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RVU (1x 100K docs)</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i="0" dirty="0">
                          <a:solidFill>
                            <a:schemeClr val="tx1"/>
                          </a:solidFill>
                          <a:latin typeface="IBM Plex Sans" panose="020B0503050203000203" pitchFamily="34" charset="0"/>
                        </a:rPr>
                        <a:t>Non Prod Discovery (24 VPC)</a:t>
                      </a:r>
                    </a:p>
                    <a:p>
                      <a:pPr marL="0" marR="0" lvl="0" indent="0" algn="ctr" defTabSz="60958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i="0" dirty="0">
                          <a:solidFill>
                            <a:schemeClr val="tx1"/>
                          </a:solidFill>
                          <a:latin typeface="IBM Plex Sans" panose="020B0503050203000203" pitchFamily="34" charset="0"/>
                        </a:rPr>
                        <a:t>Non Prod Discovery (8 VPC) </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Discovery</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Watson Knowledge Studio (if used)</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513357">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i="0" dirty="0">
                          <a:solidFill>
                            <a:schemeClr val="tx1"/>
                          </a:solidFill>
                          <a:latin typeface="IBM Plex Sans" panose="020B0503050203000203" pitchFamily="34" charset="0"/>
                        </a:rPr>
                        <a:t>Speech Transcription</a:t>
                      </a:r>
                    </a:p>
                  </a:txBody>
                  <a:tcPr marL="45720" marR="45720" marT="22860" marB="228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(Speech Services)</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(Prod)</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(Non-Prod)</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STT</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TTS (if used)</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8221507"/>
                  </a:ext>
                </a:extLst>
              </a:tr>
              <a:tr h="1249730">
                <a:tc>
                  <a:txBody>
                    <a:bodyPr/>
                    <a:lstStyle/>
                    <a:p>
                      <a:pPr marL="0" marR="0" indent="0" algn="r" defTabSz="825417" eaLnBrk="1" fontAlgn="auto" latinLnBrk="0" hangingPunct="1">
                        <a:lnSpc>
                          <a:spcPct val="100000"/>
                        </a:lnSpc>
                        <a:spcBef>
                          <a:spcPts val="0"/>
                        </a:spcBef>
                        <a:spcAft>
                          <a:spcPts val="0"/>
                        </a:spcAft>
                        <a:buClrTx/>
                        <a:buSzTx/>
                        <a:buFont typeface="Arial" charset="0"/>
                        <a:buNone/>
                        <a:tabLst/>
                        <a:defRPr/>
                      </a:pPr>
                      <a:r>
                        <a:rPr lang="en-US" sz="1300" b="1" i="0" dirty="0">
                          <a:solidFill>
                            <a:schemeClr val="tx1"/>
                          </a:solidFill>
                          <a:latin typeface="IBM Plex Sans" panose="020B0503050203000203" pitchFamily="34" charset="0"/>
                        </a:rPr>
                        <a:t>Speech Voice of the Customer</a:t>
                      </a:r>
                    </a:p>
                  </a:txBody>
                  <a:tcPr marL="45720" marR="45720" marT="22860" marB="228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(Speech Services)</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(NLU for Sentiment)</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(Prod)</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API Kit 32 VPC (Non-Prod)</a:t>
                      </a:r>
                      <a:endParaRPr lang="en-US" sz="1300" i="1" dirty="0">
                        <a:solidFill>
                          <a:schemeClr val="tx1"/>
                        </a:solidFill>
                        <a:latin typeface="IBM Plex Sans" panose="020B0503050203000203" pitchFamily="34" charset="0"/>
                      </a:endParaRP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300" i="0" dirty="0">
                          <a:solidFill>
                            <a:schemeClr val="tx1"/>
                          </a:solidFill>
                          <a:latin typeface="IBM Plex Sans" panose="020B0503050203000203" pitchFamily="34" charset="0"/>
                        </a:rPr>
                        <a:t>STT</a:t>
                      </a:r>
                    </a:p>
                    <a:p>
                      <a:pPr marL="0" indent="0" algn="ctr">
                        <a:buFont typeface="Arial" panose="020B0604020202020204" pitchFamily="34" charset="0"/>
                        <a:buNone/>
                      </a:pPr>
                      <a:r>
                        <a:rPr lang="en-US" sz="1300" i="0" dirty="0">
                          <a:solidFill>
                            <a:schemeClr val="tx1"/>
                          </a:solidFill>
                          <a:latin typeface="IBM Plex Sans" panose="020B0503050203000203" pitchFamily="34" charset="0"/>
                        </a:rPr>
                        <a:t>NLU</a:t>
                      </a:r>
                    </a:p>
                  </a:txBody>
                  <a:tcPr marL="137160" marR="137160" marT="137160" marB="1371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236804"/>
                  </a:ext>
                </a:extLst>
              </a:tr>
            </a:tbl>
          </a:graphicData>
        </a:graphic>
      </p:graphicFrame>
    </p:spTree>
    <p:extLst>
      <p:ext uri="{BB962C8B-B14F-4D97-AF65-F5344CB8AC3E}">
        <p14:creationId xmlns:p14="http://schemas.microsoft.com/office/powerpoint/2010/main" val="2082117534"/>
      </p:ext>
    </p:extLst>
  </p:cSld>
  <p:clrMapOvr>
    <a:masterClrMapping/>
  </p:clrMapOvr>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xml><?xml version="1.0" encoding="utf-8"?>
<a:theme xmlns:a="http://schemas.openxmlformats.org/drawingml/2006/main" name="3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3.xml><?xml version="1.0" encoding="utf-8"?>
<a:theme xmlns:a="http://schemas.openxmlformats.org/drawingml/2006/main" name="1_Watson: Group 1, White 4">
  <a:themeElements>
    <a:clrScheme name="Custom 1">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004166"/>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D0990ABB-D7A2-144B-8530-501B201AF174}"/>
    </a:ext>
  </a:extLst>
</a:theme>
</file>

<file path=ppt/theme/theme4.xml><?xml version="1.0" encoding="utf-8"?>
<a:theme xmlns:a="http://schemas.openxmlformats.org/drawingml/2006/main" name="3_Watson: Group 1, White 4">
  <a:themeElements>
    <a:clrScheme name="Custom 1">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004166"/>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D0990ABB-D7A2-144B-8530-501B201AF174}"/>
    </a:ext>
  </a:extLst>
</a:theme>
</file>

<file path=ppt/theme/theme5.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5" id="{DED94C63-C577-F14B-8365-100EFAAE1407}" vid="{70CA0DCD-9975-3F4D-9A24-0D9F0E18E060}"/>
    </a:ext>
  </a:extLst>
</a:theme>
</file>

<file path=ppt/theme/theme6.xml><?xml version="1.0" encoding="utf-8"?>
<a:theme xmlns:a="http://schemas.openxmlformats.org/drawingml/2006/main" name="4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9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hueOff val="520545"/>
            <a:lumOff val="-2098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4_Watson: Group 1, White 4">
  <a:themeElements>
    <a:clrScheme name="Custom 1">
      <a:dk1>
        <a:srgbClr val="1E1E1E"/>
      </a:dk1>
      <a:lt1>
        <a:srgbClr val="5A5A5A"/>
      </a:lt1>
      <a:dk2>
        <a:srgbClr val="C7C7C7"/>
      </a:dk2>
      <a:lt2>
        <a:srgbClr val="ECECEC"/>
      </a:lt2>
      <a:accent1>
        <a:srgbClr val="5596E6"/>
      </a:accent1>
      <a:accent2>
        <a:srgbClr val="5AAAFA"/>
      </a:accent2>
      <a:accent3>
        <a:srgbClr val="7CC7FF"/>
      </a:accent3>
      <a:accent4>
        <a:srgbClr val="00B4A0"/>
      </a:accent4>
      <a:accent5>
        <a:srgbClr val="41D6C3"/>
      </a:accent5>
      <a:accent6>
        <a:srgbClr val="6EEDD8"/>
      </a:accent6>
      <a:hlink>
        <a:srgbClr val="004166"/>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BlueTeal_16x9_Arial_Mac-PC_010617" id="{CEBF5D42-A3B3-5248-8F90-D273B3C3B958}" vid="{D0990ABB-D7A2-144B-8530-501B201AF17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57100</TotalTime>
  <Words>7346</Words>
  <Application>Microsoft Macintosh PowerPoint</Application>
  <PresentationFormat>Widescreen</PresentationFormat>
  <Paragraphs>1094</Paragraphs>
  <Slides>42</Slides>
  <Notes>27</Notes>
  <HiddenSlides>0</HiddenSlides>
  <MMClips>0</MMClips>
  <ScaleCrop>false</ScaleCrop>
  <HeadingPairs>
    <vt:vector size="6" baseType="variant">
      <vt:variant>
        <vt:lpstr>Fonts Used</vt:lpstr>
      </vt:variant>
      <vt:variant>
        <vt:i4>21</vt:i4>
      </vt:variant>
      <vt:variant>
        <vt:lpstr>Theme</vt:lpstr>
      </vt:variant>
      <vt:variant>
        <vt:i4>8</vt:i4>
      </vt:variant>
      <vt:variant>
        <vt:lpstr>Slide Titles</vt:lpstr>
      </vt:variant>
      <vt:variant>
        <vt:i4>42</vt:i4>
      </vt:variant>
    </vt:vector>
  </HeadingPairs>
  <TitlesOfParts>
    <vt:vector size="71" baseType="lpstr">
      <vt:lpstr>HGPSoeiKakugothicUB</vt:lpstr>
      <vt:lpstr>.AppleSystemUIFont</vt:lpstr>
      <vt:lpstr>Arial</vt:lpstr>
      <vt:lpstr>Arial</vt:lpstr>
      <vt:lpstr>Arial Regular</vt:lpstr>
      <vt:lpstr>Calibri</vt:lpstr>
      <vt:lpstr>Cambria</vt:lpstr>
      <vt:lpstr>Helvetica</vt:lpstr>
      <vt:lpstr>Helvetica Neue Regular</vt:lpstr>
      <vt:lpstr>IBM Plex Sans</vt:lpstr>
      <vt:lpstr>IBM Plex Sans </vt:lpstr>
      <vt:lpstr>IBM Plex Sans Condensed</vt:lpstr>
      <vt:lpstr>IBM Plex Sans Condensed Medium</vt:lpstr>
      <vt:lpstr>IBM Plex Sans Condensed Text</vt:lpstr>
      <vt:lpstr>IBM Plex Sans Light</vt:lpstr>
      <vt:lpstr>IBM Plex Sans Medium</vt:lpstr>
      <vt:lpstr>IBM Plex Sans SemiBold</vt:lpstr>
      <vt:lpstr>IBM Plex Sans Text</vt:lpstr>
      <vt:lpstr>IBM Plex Sans Thin</vt:lpstr>
      <vt:lpstr>IBM Plex Serif</vt:lpstr>
      <vt:lpstr>Wingdings</vt:lpstr>
      <vt:lpstr>wht_background_2017</vt:lpstr>
      <vt:lpstr>3_blk_background_2017</vt:lpstr>
      <vt:lpstr>1_Watson: Group 1, White 4</vt:lpstr>
      <vt:lpstr>3_Watson: Group 1, White 4</vt:lpstr>
      <vt:lpstr>blk_background_2017</vt:lpstr>
      <vt:lpstr>4_blk_background_2017</vt:lpstr>
      <vt:lpstr>9_blk_background_2017</vt:lpstr>
      <vt:lpstr>4_Watson: Group 1, White 4</vt:lpstr>
      <vt:lpstr>PowerPoint Presentation</vt:lpstr>
      <vt:lpstr>PowerPoint Presentation</vt:lpstr>
      <vt:lpstr>Session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for Watson on CP4D</vt:lpstr>
      <vt:lpstr>Sizing Watson Solutions</vt:lpstr>
      <vt:lpstr>Sizing Example – Employee Facing AI Assistant POC</vt:lpstr>
      <vt:lpstr>Watson on CP4D Technical Requirements</vt:lpstr>
      <vt:lpstr>Estimating Licensing</vt:lpstr>
      <vt:lpstr>Licensing Results – Example WBS POC</vt:lpstr>
      <vt:lpstr>PowerPoint Presentation</vt:lpstr>
      <vt:lpstr>Estimating Compute</vt:lpstr>
      <vt:lpstr>Formula for calculating # of Worker Nodes</vt:lpstr>
      <vt:lpstr>Where do the Workload estimates come from?</vt:lpstr>
      <vt:lpstr>Estimating ROM Compute – Using Licensing Calculator</vt:lpstr>
      <vt:lpstr>ROM Compute Results –Example WBS POC</vt:lpstr>
      <vt:lpstr>PowerPoint Presentation</vt:lpstr>
      <vt:lpstr>Advanced Configurations</vt:lpstr>
      <vt:lpstr>Non-Production Environments</vt:lpstr>
      <vt:lpstr>Custom Watson Development Calculators</vt:lpstr>
      <vt:lpstr>Custom Sizing Example</vt:lpstr>
      <vt:lpstr>Estimating Custom Compute –Example WAVI </vt:lpstr>
      <vt:lpstr>Custom Compute Results – WAVI Example</vt:lpstr>
      <vt:lpstr>Custom Watson &amp; Data Science Use Cases</vt:lpstr>
      <vt:lpstr>References</vt:lpstr>
      <vt:lpstr>PowerPoint Presentation</vt:lpstr>
      <vt:lpstr>Backup Slides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WKC powered by Cloud Pak for Data Deep Dive </dc:title>
  <dc:creator>Loren Murphy</dc:creator>
  <cp:lastModifiedBy>Jennifer Wales</cp:lastModifiedBy>
  <cp:revision>239</cp:revision>
  <dcterms:created xsi:type="dcterms:W3CDTF">2019-10-23T21:47:30Z</dcterms:created>
  <dcterms:modified xsi:type="dcterms:W3CDTF">2020-04-01T03:50:20Z</dcterms:modified>
</cp:coreProperties>
</file>